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Century Gothic"/>
        <a:ea typeface="Century Gothic"/>
        <a:cs typeface="Century Gothic"/>
        <a:sym typeface="Century Gothic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Century Gothic"/>
        <a:ea typeface="Century Gothic"/>
        <a:cs typeface="Century Gothic"/>
        <a:sym typeface="Century Gothic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Century Gothic"/>
        <a:ea typeface="Century Gothic"/>
        <a:cs typeface="Century Gothic"/>
        <a:sym typeface="Century Gothic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Century Gothic"/>
        <a:ea typeface="Century Gothic"/>
        <a:cs typeface="Century Gothic"/>
        <a:sym typeface="Century Gothic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Century Gothic"/>
        <a:ea typeface="Century Gothic"/>
        <a:cs typeface="Century Gothic"/>
        <a:sym typeface="Century Gothic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Century Gothic"/>
        <a:ea typeface="Century Gothic"/>
        <a:cs typeface="Century Gothic"/>
        <a:sym typeface="Century Gothic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Century Gothic"/>
        <a:ea typeface="Century Gothic"/>
        <a:cs typeface="Century Gothic"/>
        <a:sym typeface="Century Gothic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Century Gothic"/>
        <a:ea typeface="Century Gothic"/>
        <a:cs typeface="Century Gothic"/>
        <a:sym typeface="Century Gothic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Century Gothic"/>
        <a:ea typeface="Century Gothic"/>
        <a:cs typeface="Century Gothic"/>
        <a:sym typeface="Century Gothic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Century Gothic"/>
          <a:ea typeface="Century Gothic"/>
          <a:cs typeface="Century Gothic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0DEEF"/>
          </a:solidFill>
        </a:fill>
      </a:tcStyle>
    </a:wholeTbl>
    <a:band2H>
      <a:tcTxStyle/>
      <a:tcStyle>
        <a:tcBdr/>
        <a:fill>
          <a:solidFill>
            <a:srgbClr val="E9EFF7"/>
          </a:solidFill>
        </a:fill>
      </a:tcStyle>
    </a:band2H>
    <a:firstCol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Century Gothic"/>
          <a:ea typeface="Century Gothic"/>
          <a:cs typeface="Century Gothic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Century Gothic"/>
          <a:ea typeface="Century Gothic"/>
          <a:cs typeface="Century Gothic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Century Gothic"/>
          <a:ea typeface="Century Gothic"/>
          <a:cs typeface="Century Gothic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Century Gothic"/>
          <a:ea typeface="Century Gothic"/>
          <a:cs typeface="Century Gothic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Century Gothic"/>
          <a:ea typeface="Century Gothic"/>
          <a:cs typeface="Century Gothic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>
          <a:latin typeface="Century Gothic"/>
          <a:ea typeface="Century Gothic"/>
          <a:cs typeface="Century Gothic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Century Gothic"/>
          <a:ea typeface="Century Gothic"/>
          <a:cs typeface="Century Gothic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Century Gothic"/>
          <a:ea typeface="Century Gothic"/>
          <a:cs typeface="Century Gothic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>
          <a:latin typeface="Century Gothic"/>
          <a:ea typeface="Century Gothic"/>
          <a:cs typeface="Century Gothic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>
          <a:latin typeface="Century Gothic"/>
          <a:ea typeface="Century Gothic"/>
          <a:cs typeface="Century Gothic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2" d="100"/>
          <a:sy n="72" d="100"/>
        </p:scale>
        <p:origin x="81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1"/>
  <c:lang val="zh-CN"/>
  <c:roundedCorners val="0"/>
  <c:style val="2"/>
  <c:chart>
    <c:autoTitleDeleted val="1"/>
    <c:plotArea>
      <c:layout>
        <c:manualLayout>
          <c:layoutTarget val="inner"/>
          <c:xMode val="edge"/>
          <c:yMode val="edge"/>
          <c:x val="0.11505600000000001"/>
          <c:y val="0.11129799999999999"/>
          <c:w val="0.87994399999999995"/>
          <c:h val="0.71853400000000001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rgbClr val="EA4E34"/>
            </a:solidFill>
            <a:ln w="12700" cap="flat">
              <a:noFill/>
              <a:miter lim="400000"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ITEM #1</c:v>
                </c:pt>
                <c:pt idx="1">
                  <c:v>ITEM #2</c:v>
                </c:pt>
                <c:pt idx="2">
                  <c:v>ITEM #3</c:v>
                </c:pt>
                <c:pt idx="3">
                  <c:v>ITEM #4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5F1-4C99-B347-BA639E27EAC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系列 2</c:v>
                </c:pt>
              </c:strCache>
            </c:strRef>
          </c:tx>
          <c:spPr>
            <a:solidFill>
              <a:srgbClr val="FFB441"/>
            </a:solidFill>
            <a:ln w="12700" cap="flat">
              <a:noFill/>
              <a:miter lim="400000"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ITEM #1</c:v>
                </c:pt>
                <c:pt idx="1">
                  <c:v>ITEM #2</c:v>
                </c:pt>
                <c:pt idx="2">
                  <c:v>ITEM #3</c:v>
                </c:pt>
                <c:pt idx="3">
                  <c:v>ITEM #4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5F1-4C99-B347-BA639E27EAC9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系列 3</c:v>
                </c:pt>
              </c:strCache>
            </c:strRef>
          </c:tx>
          <c:spPr>
            <a:solidFill>
              <a:srgbClr val="AFABAB"/>
            </a:solidFill>
            <a:ln w="12700" cap="flat">
              <a:noFill/>
              <a:miter lim="400000"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ITEM #1</c:v>
                </c:pt>
                <c:pt idx="1">
                  <c:v>ITEM #2</c:v>
                </c:pt>
                <c:pt idx="2">
                  <c:v>ITEM #3</c:v>
                </c:pt>
                <c:pt idx="3">
                  <c:v>ITEM #4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15F1-4C99-B347-BA639E27EAC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094734552"/>
        <c:axId val="2094734553"/>
      </c:barChart>
      <c:catAx>
        <c:axId val="2094734552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low"/>
        <c:spPr>
          <a:ln w="12700" cap="flat">
            <a:solidFill>
              <a:srgbClr val="D9D9D9"/>
            </a:solidFill>
            <a:prstDash val="solid"/>
            <a:round/>
          </a:ln>
        </c:spPr>
        <c:txPr>
          <a:bodyPr rot="0"/>
          <a:lstStyle/>
          <a:p>
            <a:pPr>
              <a:defRPr sz="1400" b="0" i="0" u="none" strike="noStrike">
                <a:solidFill>
                  <a:srgbClr val="212121"/>
                </a:solidFill>
                <a:latin typeface="Century Gothic"/>
              </a:defRPr>
            </a:pPr>
            <a:endParaRPr lang="zh-CN"/>
          </a:p>
        </c:txPr>
        <c:crossAx val="2094734553"/>
        <c:crosses val="autoZero"/>
        <c:auto val="1"/>
        <c:lblAlgn val="ctr"/>
        <c:lblOffset val="100"/>
        <c:noMultiLvlLbl val="1"/>
      </c:catAx>
      <c:valAx>
        <c:axId val="2094734553"/>
        <c:scaling>
          <c:orientation val="minMax"/>
        </c:scaling>
        <c:delete val="0"/>
        <c:axPos val="l"/>
        <c:majorGridlines>
          <c:spPr>
            <a:ln w="12700" cap="flat">
              <a:solidFill>
                <a:srgbClr val="E7E6E6"/>
              </a:solidFill>
              <a:prstDash val="solid"/>
              <a:round/>
            </a:ln>
          </c:spPr>
        </c:majorGridlines>
        <c:numFmt formatCode="&quot; &quot;[$$-409]#,##0.00&quot; &quot;;&quot; &quot;[$$-409]&quot;-&quot;#,##0.00&quot; &quot;;&quot; &quot;[$$-409]&quot;-&quot;??&quot; &quot;" sourceLinked="0"/>
        <c:majorTickMark val="none"/>
        <c:minorTickMark val="none"/>
        <c:tickLblPos val="nextTo"/>
        <c:spPr>
          <a:ln w="12700" cap="flat">
            <a:noFill/>
            <a:prstDash val="solid"/>
            <a:round/>
          </a:ln>
        </c:spPr>
        <c:txPr>
          <a:bodyPr rot="0"/>
          <a:lstStyle/>
          <a:p>
            <a:pPr>
              <a:defRPr sz="1400" b="0" i="0" u="none" strike="noStrike">
                <a:solidFill>
                  <a:srgbClr val="212121"/>
                </a:solidFill>
                <a:latin typeface="Century Gothic"/>
              </a:defRPr>
            </a:pPr>
            <a:endParaRPr lang="zh-CN"/>
          </a:p>
        </c:txPr>
        <c:crossAx val="2094734552"/>
        <c:crosses val="autoZero"/>
        <c:crossBetween val="between"/>
        <c:majorUnit val="1.25"/>
        <c:minorUnit val="0.625"/>
      </c:valAx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1"/>
  <c:lang val="zh-CN"/>
  <c:roundedCorners val="0"/>
  <c:style val="2"/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销售额</c:v>
                </c:pt>
              </c:strCache>
            </c:strRef>
          </c:tx>
          <c:spPr>
            <a:solidFill>
              <a:srgbClr val="EA4E34"/>
            </a:solidFill>
            <a:ln w="12700" cap="flat">
              <a:noFill/>
              <a:miter lim="400000"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1-E761-428B-88FA-3E4E1655EFD2}"/>
              </c:ext>
            </c:extLst>
          </c:dPt>
          <c:dPt>
            <c:idx val="1"/>
            <c:bubble3D val="0"/>
            <c:spPr>
              <a:solidFill>
                <a:srgbClr val="AFABAB"/>
              </a:solidFill>
              <a:ln w="12700" cap="flat">
                <a:noFill/>
                <a:miter lim="400000"/>
              </a:ln>
              <a:effectLst/>
            </c:spPr>
            <c:extLst>
              <c:ext xmlns:c16="http://schemas.microsoft.com/office/drawing/2014/chart" uri="{C3380CC4-5D6E-409C-BE32-E72D297353CC}">
                <c16:uniqueId val="{00000003-E761-428B-88FA-3E4E1655EFD2}"/>
              </c:ext>
            </c:extLst>
          </c:dPt>
          <c:cat>
            <c:strRef>
              <c:f>Sheet1!$B$1:$C$1</c:f>
              <c:strCache>
                <c:ptCount val="2"/>
                <c:pt idx="0">
                  <c:v>第一季度</c:v>
                </c:pt>
                <c:pt idx="1">
                  <c:v>第二季度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65</c:v>
                </c:pt>
                <c:pt idx="1">
                  <c:v>35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E761-428B-88FA-3E4E1655EFD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1"/>
  <c:lang val="zh-CN"/>
  <c:roundedCorners val="0"/>
  <c:style val="2"/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销售额</c:v>
                </c:pt>
              </c:strCache>
            </c:strRef>
          </c:tx>
          <c:spPr>
            <a:solidFill>
              <a:srgbClr val="EA4E34"/>
            </a:solidFill>
            <a:ln w="12700" cap="flat">
              <a:noFill/>
              <a:miter lim="400000"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1-A361-4F81-A04D-5CDF258B21F9}"/>
              </c:ext>
            </c:extLst>
          </c:dPt>
          <c:dPt>
            <c:idx val="1"/>
            <c:bubble3D val="0"/>
            <c:spPr>
              <a:solidFill>
                <a:srgbClr val="AFABAB"/>
              </a:solidFill>
              <a:ln w="12700" cap="flat">
                <a:noFill/>
                <a:miter lim="400000"/>
              </a:ln>
              <a:effectLst/>
            </c:spPr>
            <c:extLst>
              <c:ext xmlns:c16="http://schemas.microsoft.com/office/drawing/2014/chart" uri="{C3380CC4-5D6E-409C-BE32-E72D297353CC}">
                <c16:uniqueId val="{00000003-A361-4F81-A04D-5CDF258B21F9}"/>
              </c:ext>
            </c:extLst>
          </c:dPt>
          <c:cat>
            <c:strRef>
              <c:f>Sheet1!$B$1:$C$1</c:f>
              <c:strCache>
                <c:ptCount val="2"/>
                <c:pt idx="0">
                  <c:v>第一季度</c:v>
                </c:pt>
                <c:pt idx="1">
                  <c:v>第二季度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82</c:v>
                </c:pt>
                <c:pt idx="1">
                  <c:v>18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A361-4F81-A04D-5CDF258B21F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1"/>
  <c:lang val="zh-CN"/>
  <c:roundedCorners val="0"/>
  <c:style val="2"/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销售额</c:v>
                </c:pt>
              </c:strCache>
            </c:strRef>
          </c:tx>
          <c:spPr>
            <a:solidFill>
              <a:srgbClr val="EA4E34"/>
            </a:solidFill>
            <a:ln w="12700" cap="flat">
              <a:noFill/>
              <a:miter lim="400000"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1-BBB2-4960-9D20-01913A6E5A91}"/>
              </c:ext>
            </c:extLst>
          </c:dPt>
          <c:dPt>
            <c:idx val="1"/>
            <c:bubble3D val="0"/>
            <c:spPr>
              <a:solidFill>
                <a:srgbClr val="AFABAB"/>
              </a:solidFill>
              <a:ln w="12700" cap="flat">
                <a:noFill/>
                <a:miter lim="400000"/>
              </a:ln>
              <a:effectLst/>
            </c:spPr>
            <c:extLst>
              <c:ext xmlns:c16="http://schemas.microsoft.com/office/drawing/2014/chart" uri="{C3380CC4-5D6E-409C-BE32-E72D297353CC}">
                <c16:uniqueId val="{00000003-BBB2-4960-9D20-01913A6E5A91}"/>
              </c:ext>
            </c:extLst>
          </c:dPt>
          <c:cat>
            <c:strRef>
              <c:f>Sheet1!$B$1:$C$1</c:f>
              <c:strCache>
                <c:ptCount val="2"/>
                <c:pt idx="0">
                  <c:v>第一季度</c:v>
                </c:pt>
                <c:pt idx="1">
                  <c:v>第二季度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44</c:v>
                </c:pt>
                <c:pt idx="1">
                  <c:v>56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BBB2-4960-9D20-01913A6E5A9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1"/>
  <c:lang val="zh-CN"/>
  <c:roundedCorners val="0"/>
  <c:style val="2"/>
  <c:chart>
    <c:autoTitleDeleted val="1"/>
    <c:plotArea>
      <c:layout>
        <c:manualLayout>
          <c:layoutTarget val="inner"/>
          <c:xMode val="edge"/>
          <c:yMode val="edge"/>
          <c:x val="5.0000000000000001E-3"/>
          <c:y val="5.0000000000000001E-3"/>
          <c:w val="0.99"/>
          <c:h val="0.98750000000000004"/>
        </c:manualLayout>
      </c:layout>
      <c:pieChart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销售额</c:v>
                </c:pt>
              </c:strCache>
            </c:strRef>
          </c:tx>
          <c:spPr>
            <a:solidFill>
              <a:srgbClr val="EA4E34"/>
            </a:solidFill>
            <a:ln w="12700" cap="flat">
              <a:noFill/>
              <a:miter lim="400000"/>
            </a:ln>
            <a:effectLst/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1-CB2D-491A-873A-7D3B0DC8D69F}"/>
              </c:ext>
            </c:extLst>
          </c:dPt>
          <c:dPt>
            <c:idx val="1"/>
            <c:bubble3D val="0"/>
            <c:spPr>
              <a:solidFill>
                <a:srgbClr val="AFABAB"/>
              </a:solidFill>
              <a:ln w="12700" cap="flat">
                <a:noFill/>
                <a:miter lim="400000"/>
              </a:ln>
              <a:effectLst/>
            </c:spPr>
            <c:extLst>
              <c:ext xmlns:c16="http://schemas.microsoft.com/office/drawing/2014/chart" uri="{C3380CC4-5D6E-409C-BE32-E72D297353CC}">
                <c16:uniqueId val="{00000003-CB2D-491A-873A-7D3B0DC8D69F}"/>
              </c:ext>
            </c:extLst>
          </c:dPt>
          <c:cat>
            <c:strRef>
              <c:f>Sheet1!$B$1:$C$1</c:f>
              <c:strCache>
                <c:ptCount val="2"/>
                <c:pt idx="0">
                  <c:v>第一季度</c:v>
                </c:pt>
                <c:pt idx="1">
                  <c:v>第二季度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73</c:v>
                </c:pt>
                <c:pt idx="1">
                  <c:v>27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CB2D-491A-873A-7D3B0DC8D69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06" name="Shape 106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>
            <a:spLocks noGrp="1"/>
          </p:cNvSpPr>
          <p:nvPr>
            <p:ph type="title"/>
          </p:nvPr>
        </p:nvSpPr>
        <p:spPr>
          <a:xfrm>
            <a:off x="839787" y="2020047"/>
            <a:ext cx="10512426" cy="1408953"/>
          </a:xfrm>
          <a:prstGeom prst="rect">
            <a:avLst/>
          </a:prstGeom>
        </p:spPr>
        <p:txBody>
          <a:bodyPr/>
          <a:lstStyle>
            <a:lvl1pPr>
              <a:defRPr sz="4800">
                <a:solidFill>
                  <a:srgbClr val="EA4E34"/>
                </a:solidFill>
              </a:defRPr>
            </a:lvl1pPr>
          </a:lstStyle>
          <a:p>
            <a:r>
              <a:t>单击此处编辑母版标题样式</a:t>
            </a:r>
          </a:p>
        </p:txBody>
      </p:sp>
      <p:sp>
        <p:nvSpPr>
          <p:cNvPr id="14" name="Shape 14"/>
          <p:cNvSpPr>
            <a:spLocks noGrp="1"/>
          </p:cNvSpPr>
          <p:nvPr>
            <p:ph type="body" sz="quarter" idx="1"/>
          </p:nvPr>
        </p:nvSpPr>
        <p:spPr>
          <a:xfrm>
            <a:off x="839787" y="3429000"/>
            <a:ext cx="10512426" cy="540000"/>
          </a:xfrm>
          <a:prstGeom prst="rect">
            <a:avLst/>
          </a:prstGeom>
        </p:spPr>
        <p:txBody>
          <a:bodyPr anchor="ctr"/>
          <a:lstStyle>
            <a:lvl1pPr marL="0" indent="0" algn="ctr">
              <a:buSzTx/>
              <a:buFontTx/>
              <a:buNone/>
              <a:defRPr sz="1800">
                <a:solidFill>
                  <a:srgbClr val="3C2417"/>
                </a:solidFill>
              </a:defRPr>
            </a:lvl1pPr>
          </a:lstStyle>
          <a:p>
            <a:r>
              <a:t>单击此处编辑母版副标题样式</a:t>
            </a:r>
          </a:p>
        </p:txBody>
      </p:sp>
      <p:sp>
        <p:nvSpPr>
          <p:cNvPr id="15" name="Shape 15"/>
          <p:cNvSpPr/>
          <p:nvPr/>
        </p:nvSpPr>
        <p:spPr>
          <a:xfrm>
            <a:off x="2855999" y="2020047"/>
            <a:ext cx="6480002" cy="1"/>
          </a:xfrm>
          <a:prstGeom prst="line">
            <a:avLst/>
          </a:prstGeom>
          <a:ln w="12700">
            <a:solidFill>
              <a:srgbClr val="EA4E34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" name="Shape 16"/>
          <p:cNvSpPr/>
          <p:nvPr/>
        </p:nvSpPr>
        <p:spPr>
          <a:xfrm>
            <a:off x="2855999" y="2067859"/>
            <a:ext cx="6480002" cy="1"/>
          </a:xfrm>
          <a:prstGeom prst="line">
            <a:avLst/>
          </a:prstGeom>
          <a:ln w="12700">
            <a:solidFill>
              <a:srgbClr val="EA4E34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" name="Shape 17"/>
          <p:cNvSpPr/>
          <p:nvPr/>
        </p:nvSpPr>
        <p:spPr>
          <a:xfrm>
            <a:off x="2855999" y="3381188"/>
            <a:ext cx="6480002" cy="1"/>
          </a:xfrm>
          <a:prstGeom prst="line">
            <a:avLst/>
          </a:prstGeom>
          <a:ln w="12700">
            <a:solidFill>
              <a:srgbClr val="EA4E34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" name="Shape 18"/>
          <p:cNvSpPr/>
          <p:nvPr/>
        </p:nvSpPr>
        <p:spPr>
          <a:xfrm>
            <a:off x="2855999" y="3429000"/>
            <a:ext cx="6480002" cy="0"/>
          </a:xfrm>
          <a:prstGeom prst="line">
            <a:avLst/>
          </a:prstGeom>
          <a:ln w="12700">
            <a:solidFill>
              <a:srgbClr val="EA4E34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" name="Shape 19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单击此处编辑母版标题样式</a:t>
            </a:r>
          </a:p>
        </p:txBody>
      </p:sp>
      <p:sp>
        <p:nvSpPr>
          <p:cNvPr id="27" name="Shape 27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单击此处编辑母版文本样式</a:t>
            </a:r>
          </a:p>
          <a:p>
            <a:pPr lvl="1"/>
            <a:r>
              <a:t>第二级</a:t>
            </a:r>
          </a:p>
          <a:p>
            <a:pPr lvl="2"/>
            <a:r>
              <a:t>第三级</a:t>
            </a:r>
          </a:p>
          <a:p>
            <a:pPr lvl="3"/>
            <a:r>
              <a:t>第四级</a:t>
            </a:r>
          </a:p>
          <a:p>
            <a:pPr lvl="4"/>
            <a:r>
              <a:t>第五级</a:t>
            </a:r>
          </a:p>
        </p:txBody>
      </p:sp>
      <p:sp>
        <p:nvSpPr>
          <p:cNvPr id="28" name="Shape 28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/>
          <p:nvPr/>
        </p:nvSpPr>
        <p:spPr>
          <a:xfrm>
            <a:off x="6096000" y="2708999"/>
            <a:ext cx="6096000" cy="1440001"/>
          </a:xfrm>
          <a:prstGeom prst="rect">
            <a:avLst/>
          </a:prstGeom>
          <a:solidFill>
            <a:srgbClr val="EA4E34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36" name="Shape 36"/>
          <p:cNvSpPr>
            <a:spLocks noGrp="1"/>
          </p:cNvSpPr>
          <p:nvPr>
            <p:ph type="title"/>
          </p:nvPr>
        </p:nvSpPr>
        <p:spPr>
          <a:xfrm>
            <a:off x="6209551" y="2708999"/>
            <a:ext cx="5982448" cy="1426369"/>
          </a:xfrm>
          <a:prstGeom prst="rect">
            <a:avLst/>
          </a:prstGeom>
        </p:spPr>
        <p:txBody>
          <a:bodyPr/>
          <a:lstStyle>
            <a:lvl1pPr algn="l">
              <a:defRPr sz="4800">
                <a:solidFill>
                  <a:srgbClr val="FFFFFF"/>
                </a:solidFill>
              </a:defRPr>
            </a:lvl1pPr>
          </a:lstStyle>
          <a:p>
            <a:r>
              <a:t>单击此处编辑母版标题样式</a:t>
            </a:r>
          </a:p>
        </p:txBody>
      </p:sp>
      <p:sp>
        <p:nvSpPr>
          <p:cNvPr id="37" name="Shape 37"/>
          <p:cNvSpPr/>
          <p:nvPr/>
        </p:nvSpPr>
        <p:spPr>
          <a:xfrm>
            <a:off x="4655999" y="2708999"/>
            <a:ext cx="1440001" cy="1440001"/>
          </a:xfrm>
          <a:prstGeom prst="rect">
            <a:avLst/>
          </a:prstGeom>
          <a:solidFill>
            <a:srgbClr val="3C2417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38" name="Shape 38"/>
          <p:cNvSpPr>
            <a:spLocks noGrp="1"/>
          </p:cNvSpPr>
          <p:nvPr>
            <p:ph type="body" sz="quarter" idx="1"/>
          </p:nvPr>
        </p:nvSpPr>
        <p:spPr>
          <a:xfrm>
            <a:off x="4655999" y="2708999"/>
            <a:ext cx="1440001" cy="1440001"/>
          </a:xfrm>
          <a:prstGeom prst="rect">
            <a:avLst/>
          </a:prstGeom>
        </p:spPr>
        <p:txBody>
          <a:bodyPr anchor="ctr"/>
          <a:lstStyle>
            <a:lvl1pPr marL="0" indent="0" algn="ctr">
              <a:lnSpc>
                <a:spcPct val="100000"/>
              </a:lnSpc>
              <a:spcBef>
                <a:spcPts val="0"/>
              </a:spcBef>
              <a:buSzTx/>
              <a:buFontTx/>
              <a:buNone/>
              <a:defRPr sz="9600">
                <a:solidFill>
                  <a:srgbClr val="FFFFFF"/>
                </a:solidFill>
              </a:defRPr>
            </a:lvl1pPr>
          </a:lstStyle>
          <a:p>
            <a:r>
              <a:t>#</a:t>
            </a:r>
          </a:p>
        </p:txBody>
      </p:sp>
      <p:sp>
        <p:nvSpPr>
          <p:cNvPr id="39" name="Shape 39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单击此处编辑母版标题样式</a:t>
            </a:r>
          </a:p>
        </p:txBody>
      </p:sp>
      <p:grpSp>
        <p:nvGrpSpPr>
          <p:cNvPr id="49" name="Group 49"/>
          <p:cNvGrpSpPr/>
          <p:nvPr/>
        </p:nvGrpSpPr>
        <p:grpSpPr>
          <a:xfrm>
            <a:off x="0" y="6523560"/>
            <a:ext cx="935914" cy="350100"/>
            <a:chOff x="0" y="0"/>
            <a:chExt cx="935913" cy="350099"/>
          </a:xfrm>
        </p:grpSpPr>
        <p:sp>
          <p:nvSpPr>
            <p:cNvPr id="47" name="Shape 47"/>
            <p:cNvSpPr/>
            <p:nvPr/>
          </p:nvSpPr>
          <p:spPr>
            <a:xfrm>
              <a:off x="0" y="-1"/>
              <a:ext cx="935914" cy="350101"/>
            </a:xfrm>
            <a:prstGeom prst="rect">
              <a:avLst/>
            </a:prstGeom>
            <a:solidFill>
              <a:srgbClr val="EA4E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pic>
          <p:nvPicPr>
            <p:cNvPr id="48" name="image1.png"/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166622" y="30690"/>
              <a:ext cx="602670" cy="311579"/>
            </a:xfrm>
            <a:prstGeom prst="rect">
              <a:avLst/>
            </a:prstGeom>
            <a:ln w="12700" cap="flat">
              <a:noFill/>
              <a:miter lim="400000"/>
            </a:ln>
            <a:effectLst/>
          </p:spPr>
        </p:pic>
      </p:grpSp>
      <p:sp>
        <p:nvSpPr>
          <p:cNvPr id="50" name="Shape 50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9" name="Group 59"/>
          <p:cNvGrpSpPr/>
          <p:nvPr/>
        </p:nvGrpSpPr>
        <p:grpSpPr>
          <a:xfrm>
            <a:off x="0" y="6523560"/>
            <a:ext cx="935914" cy="350100"/>
            <a:chOff x="0" y="0"/>
            <a:chExt cx="935913" cy="350099"/>
          </a:xfrm>
        </p:grpSpPr>
        <p:sp>
          <p:nvSpPr>
            <p:cNvPr id="57" name="Shape 57"/>
            <p:cNvSpPr/>
            <p:nvPr/>
          </p:nvSpPr>
          <p:spPr>
            <a:xfrm>
              <a:off x="0" y="-1"/>
              <a:ext cx="935914" cy="350101"/>
            </a:xfrm>
            <a:prstGeom prst="rect">
              <a:avLst/>
            </a:prstGeom>
            <a:solidFill>
              <a:srgbClr val="EA4E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pic>
          <p:nvPicPr>
            <p:cNvPr id="58" name="image1.png"/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166622" y="30690"/>
              <a:ext cx="602670" cy="311579"/>
            </a:xfrm>
            <a:prstGeom prst="rect">
              <a:avLst/>
            </a:prstGeom>
            <a:ln w="12700" cap="flat">
              <a:noFill/>
              <a:miter lim="400000"/>
            </a:ln>
            <a:effectLst/>
          </p:spPr>
        </p:pic>
      </p:grpSp>
      <p:sp>
        <p:nvSpPr>
          <p:cNvPr id="60" name="Shape 60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图文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>
            <a:spLocks noGrp="1"/>
          </p:cNvSpPr>
          <p:nvPr>
            <p:ph type="pic" idx="13"/>
          </p:nvPr>
        </p:nvSpPr>
        <p:spPr>
          <a:xfrm>
            <a:off x="0" y="0"/>
            <a:ext cx="12192000" cy="3429000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68" name="Shape 68"/>
          <p:cNvSpPr/>
          <p:nvPr/>
        </p:nvSpPr>
        <p:spPr>
          <a:xfrm>
            <a:off x="0" y="3429000"/>
            <a:ext cx="12192000" cy="54000"/>
          </a:xfrm>
          <a:prstGeom prst="rect">
            <a:avLst/>
          </a:prstGeom>
          <a:solidFill>
            <a:srgbClr val="EA4E34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71" name="Group 71"/>
          <p:cNvGrpSpPr/>
          <p:nvPr/>
        </p:nvGrpSpPr>
        <p:grpSpPr>
          <a:xfrm>
            <a:off x="0" y="6523560"/>
            <a:ext cx="935914" cy="350100"/>
            <a:chOff x="0" y="0"/>
            <a:chExt cx="935913" cy="350099"/>
          </a:xfrm>
        </p:grpSpPr>
        <p:sp>
          <p:nvSpPr>
            <p:cNvPr id="69" name="Shape 69"/>
            <p:cNvSpPr/>
            <p:nvPr/>
          </p:nvSpPr>
          <p:spPr>
            <a:xfrm>
              <a:off x="0" y="-1"/>
              <a:ext cx="935914" cy="350101"/>
            </a:xfrm>
            <a:prstGeom prst="rect">
              <a:avLst/>
            </a:prstGeom>
            <a:solidFill>
              <a:srgbClr val="EA4E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pic>
          <p:nvPicPr>
            <p:cNvPr id="70" name="image1.png"/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166622" y="30690"/>
              <a:ext cx="602670" cy="311579"/>
            </a:xfrm>
            <a:prstGeom prst="rect">
              <a:avLst/>
            </a:prstGeom>
            <a:ln w="12700" cap="flat">
              <a:noFill/>
              <a:miter lim="400000"/>
            </a:ln>
            <a:effectLst/>
          </p:spPr>
        </p:pic>
      </p:grpSp>
      <p:sp>
        <p:nvSpPr>
          <p:cNvPr id="72" name="Shape 72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图文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>
            <a:spLocks noGrp="1"/>
          </p:cNvSpPr>
          <p:nvPr>
            <p:ph type="pic" idx="13"/>
          </p:nvPr>
        </p:nvSpPr>
        <p:spPr>
          <a:xfrm>
            <a:off x="839787" y="0"/>
            <a:ext cx="10512426" cy="3429000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0" name="Shape 80"/>
          <p:cNvSpPr>
            <a:spLocks noGrp="1"/>
          </p:cNvSpPr>
          <p:nvPr>
            <p:ph type="title"/>
          </p:nvPr>
        </p:nvSpPr>
        <p:spPr>
          <a:xfrm>
            <a:off x="836612" y="3429000"/>
            <a:ext cx="10515601" cy="1080000"/>
          </a:xfrm>
          <a:prstGeom prst="rect">
            <a:avLst/>
          </a:prstGeom>
        </p:spPr>
        <p:txBody>
          <a:bodyPr/>
          <a:lstStyle/>
          <a:p>
            <a:r>
              <a:t>单击此处编辑母版标题样式</a:t>
            </a:r>
          </a:p>
        </p:txBody>
      </p:sp>
      <p:sp>
        <p:nvSpPr>
          <p:cNvPr id="81" name="Shape 81"/>
          <p:cNvSpPr/>
          <p:nvPr/>
        </p:nvSpPr>
        <p:spPr>
          <a:xfrm>
            <a:off x="838200" y="4455000"/>
            <a:ext cx="10512426" cy="1"/>
          </a:xfrm>
          <a:prstGeom prst="line">
            <a:avLst/>
          </a:prstGeom>
          <a:ln w="12700">
            <a:solidFill>
              <a:srgbClr val="D0CECE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82" name="Shape 82"/>
          <p:cNvSpPr/>
          <p:nvPr/>
        </p:nvSpPr>
        <p:spPr>
          <a:xfrm>
            <a:off x="5195999" y="4400999"/>
            <a:ext cx="1800001" cy="108001"/>
          </a:xfrm>
          <a:prstGeom prst="rect">
            <a:avLst/>
          </a:prstGeom>
          <a:solidFill>
            <a:srgbClr val="EA4E34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85" name="Group 85"/>
          <p:cNvGrpSpPr/>
          <p:nvPr/>
        </p:nvGrpSpPr>
        <p:grpSpPr>
          <a:xfrm>
            <a:off x="0" y="6523560"/>
            <a:ext cx="935914" cy="350100"/>
            <a:chOff x="0" y="0"/>
            <a:chExt cx="935913" cy="350099"/>
          </a:xfrm>
        </p:grpSpPr>
        <p:sp>
          <p:nvSpPr>
            <p:cNvPr id="83" name="Shape 83"/>
            <p:cNvSpPr/>
            <p:nvPr/>
          </p:nvSpPr>
          <p:spPr>
            <a:xfrm>
              <a:off x="0" y="-1"/>
              <a:ext cx="935914" cy="350101"/>
            </a:xfrm>
            <a:prstGeom prst="rect">
              <a:avLst/>
            </a:prstGeom>
            <a:solidFill>
              <a:srgbClr val="EA4E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pic>
          <p:nvPicPr>
            <p:cNvPr id="84" name="image1.png"/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166622" y="30690"/>
              <a:ext cx="602670" cy="311579"/>
            </a:xfrm>
            <a:prstGeom prst="rect">
              <a:avLst/>
            </a:prstGeom>
            <a:ln w="12700" cap="flat">
              <a:noFill/>
              <a:miter lim="400000"/>
            </a:ln>
            <a:effectLst/>
          </p:spPr>
        </p:pic>
      </p:grpSp>
      <p:sp>
        <p:nvSpPr>
          <p:cNvPr id="86" name="Shape 86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图文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>
            <a:spLocks noGrp="1"/>
          </p:cNvSpPr>
          <p:nvPr>
            <p:ph type="pic" sz="half" idx="13"/>
          </p:nvPr>
        </p:nvSpPr>
        <p:spPr>
          <a:xfrm>
            <a:off x="-1588" y="2168999"/>
            <a:ext cx="7621589" cy="2520002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94" name="Shape 9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单击此处编辑母版标题样式</a:t>
            </a:r>
          </a:p>
        </p:txBody>
      </p:sp>
      <p:sp>
        <p:nvSpPr>
          <p:cNvPr id="95" name="Shape 95"/>
          <p:cNvSpPr/>
          <p:nvPr/>
        </p:nvSpPr>
        <p:spPr>
          <a:xfrm>
            <a:off x="7696200" y="2168999"/>
            <a:ext cx="4495800" cy="2520001"/>
          </a:xfrm>
          <a:prstGeom prst="rect">
            <a:avLst/>
          </a:prstGeom>
          <a:solidFill>
            <a:srgbClr val="EA4E34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98" name="Group 98"/>
          <p:cNvGrpSpPr/>
          <p:nvPr/>
        </p:nvGrpSpPr>
        <p:grpSpPr>
          <a:xfrm>
            <a:off x="0" y="6523560"/>
            <a:ext cx="935914" cy="350100"/>
            <a:chOff x="0" y="0"/>
            <a:chExt cx="935913" cy="350099"/>
          </a:xfrm>
        </p:grpSpPr>
        <p:sp>
          <p:nvSpPr>
            <p:cNvPr id="96" name="Shape 96"/>
            <p:cNvSpPr/>
            <p:nvPr/>
          </p:nvSpPr>
          <p:spPr>
            <a:xfrm>
              <a:off x="0" y="-1"/>
              <a:ext cx="935914" cy="350101"/>
            </a:xfrm>
            <a:prstGeom prst="rect">
              <a:avLst/>
            </a:prstGeom>
            <a:solidFill>
              <a:srgbClr val="EA4E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pic>
          <p:nvPicPr>
            <p:cNvPr id="97" name="image1.png"/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166622" y="30690"/>
              <a:ext cx="602670" cy="311579"/>
            </a:xfrm>
            <a:prstGeom prst="rect">
              <a:avLst/>
            </a:prstGeom>
            <a:ln w="12700" cap="flat">
              <a:noFill/>
              <a:miter lim="400000"/>
            </a:ln>
            <a:effectLst/>
          </p:spPr>
        </p:pic>
      </p:grpSp>
      <p:sp>
        <p:nvSpPr>
          <p:cNvPr id="99" name="Shape 99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2F2F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单击此处编辑母版标题样式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838200" y="1618592"/>
            <a:ext cx="10515600" cy="455837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normAutofit/>
          </a:bodyPr>
          <a:lstStyle/>
          <a:p>
            <a:r>
              <a:t>单击此处编辑母版文本样式</a:t>
            </a:r>
          </a:p>
          <a:p>
            <a:pPr lvl="1"/>
            <a:r>
              <a:t>第二级</a:t>
            </a:r>
          </a:p>
          <a:p>
            <a:pPr lvl="2"/>
            <a:r>
              <a:t>第三级</a:t>
            </a:r>
          </a:p>
          <a:p>
            <a:pPr lvl="3"/>
            <a:r>
              <a:t>第四级</a:t>
            </a:r>
          </a:p>
          <a:p>
            <a:pPr lvl="4"/>
            <a:r>
              <a:t>第五级</a:t>
            </a:r>
          </a:p>
        </p:txBody>
      </p:sp>
      <p:sp>
        <p:nvSpPr>
          <p:cNvPr id="4" name="Shape 4"/>
          <p:cNvSpPr/>
          <p:nvPr/>
        </p:nvSpPr>
        <p:spPr>
          <a:xfrm>
            <a:off x="838200" y="1403234"/>
            <a:ext cx="10512426" cy="1"/>
          </a:xfrm>
          <a:prstGeom prst="line">
            <a:avLst/>
          </a:prstGeom>
          <a:ln w="12700">
            <a:solidFill>
              <a:srgbClr val="D0CECE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5" name="Shape 5"/>
          <p:cNvSpPr/>
          <p:nvPr/>
        </p:nvSpPr>
        <p:spPr>
          <a:xfrm>
            <a:off x="5195999" y="1349234"/>
            <a:ext cx="1800001" cy="108001"/>
          </a:xfrm>
          <a:prstGeom prst="rect">
            <a:avLst/>
          </a:prstGeom>
          <a:solidFill>
            <a:srgbClr val="EA4E34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6" name="Shape 6"/>
          <p:cNvSpPr>
            <a:spLocks noGrp="1"/>
          </p:cNvSpPr>
          <p:nvPr>
            <p:ph type="sldNum" sz="quarter" idx="2"/>
          </p:nvPr>
        </p:nvSpPr>
        <p:spPr>
          <a:xfrm>
            <a:off x="5892800" y="6172200"/>
            <a:ext cx="2844800" cy="36830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>
              <a:defRPr sz="1200"/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</p:sldLayoutIdLst>
  <p:transition spd="med"/>
  <p:txStyles>
    <p:titleStyle>
      <a:lvl1pPr marL="0" marR="0" indent="0" algn="ctr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000" b="0" i="0" u="none" strike="noStrike" cap="none" spc="0" baseline="0">
          <a:ln>
            <a:noFill/>
          </a:ln>
          <a:solidFill>
            <a:srgbClr val="3C2417"/>
          </a:solidFill>
          <a:uFillTx/>
          <a:latin typeface="Century Gothic"/>
          <a:ea typeface="Century Gothic"/>
          <a:cs typeface="Century Gothic"/>
          <a:sym typeface="Century Gothic"/>
        </a:defRPr>
      </a:lvl1pPr>
      <a:lvl2pPr marL="0" marR="0" indent="0" algn="ctr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000" b="0" i="0" u="none" strike="noStrike" cap="none" spc="0" baseline="0">
          <a:ln>
            <a:noFill/>
          </a:ln>
          <a:solidFill>
            <a:srgbClr val="3C2417"/>
          </a:solidFill>
          <a:uFillTx/>
          <a:latin typeface="Century Gothic"/>
          <a:ea typeface="Century Gothic"/>
          <a:cs typeface="Century Gothic"/>
          <a:sym typeface="Century Gothic"/>
        </a:defRPr>
      </a:lvl2pPr>
      <a:lvl3pPr marL="0" marR="0" indent="0" algn="ctr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000" b="0" i="0" u="none" strike="noStrike" cap="none" spc="0" baseline="0">
          <a:ln>
            <a:noFill/>
          </a:ln>
          <a:solidFill>
            <a:srgbClr val="3C2417"/>
          </a:solidFill>
          <a:uFillTx/>
          <a:latin typeface="Century Gothic"/>
          <a:ea typeface="Century Gothic"/>
          <a:cs typeface="Century Gothic"/>
          <a:sym typeface="Century Gothic"/>
        </a:defRPr>
      </a:lvl3pPr>
      <a:lvl4pPr marL="0" marR="0" indent="0" algn="ctr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000" b="0" i="0" u="none" strike="noStrike" cap="none" spc="0" baseline="0">
          <a:ln>
            <a:noFill/>
          </a:ln>
          <a:solidFill>
            <a:srgbClr val="3C2417"/>
          </a:solidFill>
          <a:uFillTx/>
          <a:latin typeface="Century Gothic"/>
          <a:ea typeface="Century Gothic"/>
          <a:cs typeface="Century Gothic"/>
          <a:sym typeface="Century Gothic"/>
        </a:defRPr>
      </a:lvl4pPr>
      <a:lvl5pPr marL="0" marR="0" indent="0" algn="ctr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000" b="0" i="0" u="none" strike="noStrike" cap="none" spc="0" baseline="0">
          <a:ln>
            <a:noFill/>
          </a:ln>
          <a:solidFill>
            <a:srgbClr val="3C2417"/>
          </a:solidFill>
          <a:uFillTx/>
          <a:latin typeface="Century Gothic"/>
          <a:ea typeface="Century Gothic"/>
          <a:cs typeface="Century Gothic"/>
          <a:sym typeface="Century Gothic"/>
        </a:defRPr>
      </a:lvl5pPr>
      <a:lvl6pPr marL="0" marR="0" indent="0" algn="ctr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000" b="0" i="0" u="none" strike="noStrike" cap="none" spc="0" baseline="0">
          <a:ln>
            <a:noFill/>
          </a:ln>
          <a:solidFill>
            <a:srgbClr val="3C2417"/>
          </a:solidFill>
          <a:uFillTx/>
          <a:latin typeface="Century Gothic"/>
          <a:ea typeface="Century Gothic"/>
          <a:cs typeface="Century Gothic"/>
          <a:sym typeface="Century Gothic"/>
        </a:defRPr>
      </a:lvl6pPr>
      <a:lvl7pPr marL="0" marR="0" indent="0" algn="ctr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000" b="0" i="0" u="none" strike="noStrike" cap="none" spc="0" baseline="0">
          <a:ln>
            <a:noFill/>
          </a:ln>
          <a:solidFill>
            <a:srgbClr val="3C2417"/>
          </a:solidFill>
          <a:uFillTx/>
          <a:latin typeface="Century Gothic"/>
          <a:ea typeface="Century Gothic"/>
          <a:cs typeface="Century Gothic"/>
          <a:sym typeface="Century Gothic"/>
        </a:defRPr>
      </a:lvl7pPr>
      <a:lvl8pPr marL="0" marR="0" indent="0" algn="ctr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000" b="0" i="0" u="none" strike="noStrike" cap="none" spc="0" baseline="0">
          <a:ln>
            <a:noFill/>
          </a:ln>
          <a:solidFill>
            <a:srgbClr val="3C2417"/>
          </a:solidFill>
          <a:uFillTx/>
          <a:latin typeface="Century Gothic"/>
          <a:ea typeface="Century Gothic"/>
          <a:cs typeface="Century Gothic"/>
          <a:sym typeface="Century Gothic"/>
        </a:defRPr>
      </a:lvl8pPr>
      <a:lvl9pPr marL="0" marR="0" indent="0" algn="ctr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000" b="0" i="0" u="none" strike="noStrike" cap="none" spc="0" baseline="0">
          <a:ln>
            <a:noFill/>
          </a:ln>
          <a:solidFill>
            <a:srgbClr val="3C2417"/>
          </a:solidFill>
          <a:uFillTx/>
          <a:latin typeface="Century Gothic"/>
          <a:ea typeface="Century Gothic"/>
          <a:cs typeface="Century Gothic"/>
          <a:sym typeface="Century Gothic"/>
        </a:defRPr>
      </a:lvl9pPr>
    </p:titleStyle>
    <p:bodyStyle>
      <a:lvl1pPr marL="228600" marR="0" indent="-228600" algn="l" defTabSz="914400" rtl="0" latinLnBrk="0">
        <a:lnSpc>
          <a:spcPct val="125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000" b="0" i="0" u="none" strike="noStrike" cap="none" spc="0" baseline="0">
          <a:ln>
            <a:noFill/>
          </a:ln>
          <a:solidFill>
            <a:srgbClr val="000000"/>
          </a:solidFill>
          <a:uFillTx/>
          <a:latin typeface="Century Gothic"/>
          <a:ea typeface="Century Gothic"/>
          <a:cs typeface="Century Gothic"/>
          <a:sym typeface="Century Gothic"/>
        </a:defRPr>
      </a:lvl1pPr>
      <a:lvl2pPr marL="711200" marR="0" indent="-254000" algn="l" defTabSz="914400" rtl="0" latinLnBrk="0">
        <a:lnSpc>
          <a:spcPct val="125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000" b="0" i="0" u="none" strike="noStrike" cap="none" spc="0" baseline="0">
          <a:ln>
            <a:noFill/>
          </a:ln>
          <a:solidFill>
            <a:srgbClr val="000000"/>
          </a:solidFill>
          <a:uFillTx/>
          <a:latin typeface="Century Gothic"/>
          <a:ea typeface="Century Gothic"/>
          <a:cs typeface="Century Gothic"/>
          <a:sym typeface="Century Gothic"/>
        </a:defRPr>
      </a:lvl2pPr>
      <a:lvl3pPr marL="1200150" marR="0" indent="-285750" algn="l" defTabSz="914400" rtl="0" latinLnBrk="0">
        <a:lnSpc>
          <a:spcPct val="125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000" b="0" i="0" u="none" strike="noStrike" cap="none" spc="0" baseline="0">
          <a:ln>
            <a:noFill/>
          </a:ln>
          <a:solidFill>
            <a:srgbClr val="000000"/>
          </a:solidFill>
          <a:uFillTx/>
          <a:latin typeface="Century Gothic"/>
          <a:ea typeface="Century Gothic"/>
          <a:cs typeface="Century Gothic"/>
          <a:sym typeface="Century Gothic"/>
        </a:defRPr>
      </a:lvl3pPr>
      <a:lvl4pPr marL="1698171" marR="0" indent="-326571" algn="l" defTabSz="914400" rtl="0" latinLnBrk="0">
        <a:lnSpc>
          <a:spcPct val="125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000" b="0" i="0" u="none" strike="noStrike" cap="none" spc="0" baseline="0">
          <a:ln>
            <a:noFill/>
          </a:ln>
          <a:solidFill>
            <a:srgbClr val="000000"/>
          </a:solidFill>
          <a:uFillTx/>
          <a:latin typeface="Century Gothic"/>
          <a:ea typeface="Century Gothic"/>
          <a:cs typeface="Century Gothic"/>
          <a:sym typeface="Century Gothic"/>
        </a:defRPr>
      </a:lvl4pPr>
      <a:lvl5pPr marL="2155371" marR="0" indent="-326571" algn="l" defTabSz="914400" rtl="0" latinLnBrk="0">
        <a:lnSpc>
          <a:spcPct val="125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000" b="0" i="0" u="none" strike="noStrike" cap="none" spc="0" baseline="0">
          <a:ln>
            <a:noFill/>
          </a:ln>
          <a:solidFill>
            <a:srgbClr val="000000"/>
          </a:solidFill>
          <a:uFillTx/>
          <a:latin typeface="Century Gothic"/>
          <a:ea typeface="Century Gothic"/>
          <a:cs typeface="Century Gothic"/>
          <a:sym typeface="Century Gothic"/>
        </a:defRPr>
      </a:lvl5pPr>
      <a:lvl6pPr marL="2540000" marR="0" indent="-254000" algn="l" defTabSz="914400" rtl="0" latinLnBrk="0">
        <a:lnSpc>
          <a:spcPct val="125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000" b="0" i="0" u="none" strike="noStrike" cap="none" spc="0" baseline="0">
          <a:ln>
            <a:noFill/>
          </a:ln>
          <a:solidFill>
            <a:srgbClr val="000000"/>
          </a:solidFill>
          <a:uFillTx/>
          <a:latin typeface="Century Gothic"/>
          <a:ea typeface="Century Gothic"/>
          <a:cs typeface="Century Gothic"/>
          <a:sym typeface="Century Gothic"/>
        </a:defRPr>
      </a:lvl6pPr>
      <a:lvl7pPr marL="2997200" marR="0" indent="-254000" algn="l" defTabSz="914400" rtl="0" latinLnBrk="0">
        <a:lnSpc>
          <a:spcPct val="125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000" b="0" i="0" u="none" strike="noStrike" cap="none" spc="0" baseline="0">
          <a:ln>
            <a:noFill/>
          </a:ln>
          <a:solidFill>
            <a:srgbClr val="000000"/>
          </a:solidFill>
          <a:uFillTx/>
          <a:latin typeface="Century Gothic"/>
          <a:ea typeface="Century Gothic"/>
          <a:cs typeface="Century Gothic"/>
          <a:sym typeface="Century Gothic"/>
        </a:defRPr>
      </a:lvl7pPr>
      <a:lvl8pPr marL="3454400" marR="0" indent="-254000" algn="l" defTabSz="914400" rtl="0" latinLnBrk="0">
        <a:lnSpc>
          <a:spcPct val="125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000" b="0" i="0" u="none" strike="noStrike" cap="none" spc="0" baseline="0">
          <a:ln>
            <a:noFill/>
          </a:ln>
          <a:solidFill>
            <a:srgbClr val="000000"/>
          </a:solidFill>
          <a:uFillTx/>
          <a:latin typeface="Century Gothic"/>
          <a:ea typeface="Century Gothic"/>
          <a:cs typeface="Century Gothic"/>
          <a:sym typeface="Century Gothic"/>
        </a:defRPr>
      </a:lvl8pPr>
      <a:lvl9pPr marL="3911600" marR="0" indent="-254000" algn="l" defTabSz="914400" rtl="0" latinLnBrk="0">
        <a:lnSpc>
          <a:spcPct val="125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000" b="0" i="0" u="none" strike="noStrike" cap="none" spc="0" baseline="0">
          <a:ln>
            <a:noFill/>
          </a:ln>
          <a:solidFill>
            <a:srgbClr val="000000"/>
          </a:solidFill>
          <a:uFillTx/>
          <a:latin typeface="Century Gothic"/>
          <a:ea typeface="Century Gothic"/>
          <a:cs typeface="Century Gothic"/>
          <a:sym typeface="Century Gothic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entury Gothic"/>
        </a:defRPr>
      </a:lvl1pPr>
      <a:lvl2pPr marL="0" marR="0" indent="457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entury Gothic"/>
        </a:defRPr>
      </a:lvl2pPr>
      <a:lvl3pPr marL="0" marR="0" indent="914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entury Gothic"/>
        </a:defRPr>
      </a:lvl3pPr>
      <a:lvl4pPr marL="0" marR="0" indent="1371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entury Gothic"/>
        </a:defRPr>
      </a:lvl4pPr>
      <a:lvl5pPr marL="0" marR="0" indent="18288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entury Gothic"/>
        </a:defRPr>
      </a:lvl5pPr>
      <a:lvl6pPr marL="0" marR="0" indent="22860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entury Gothic"/>
        </a:defRPr>
      </a:lvl6pPr>
      <a:lvl7pPr marL="0" marR="0" indent="2743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entury Gothic"/>
        </a:defRPr>
      </a:lvl7pPr>
      <a:lvl8pPr marL="0" marR="0" indent="3200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entury Gothic"/>
        </a:defRPr>
      </a:lvl8pPr>
      <a:lvl9pPr marL="0" marR="0" indent="3657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entury Gothic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4.xml"/><Relationship Id="rId5" Type="http://schemas.openxmlformats.org/officeDocument/2006/relationships/chart" Target="../charts/chart5.xml"/><Relationship Id="rId4" Type="http://schemas.openxmlformats.org/officeDocument/2006/relationships/chart" Target="../charts/char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>
            <a:spLocks noGrp="1"/>
          </p:cNvSpPr>
          <p:nvPr>
            <p:ph type="ctrTitle"/>
          </p:nvPr>
        </p:nvSpPr>
        <p:spPr>
          <a:xfrm>
            <a:off x="839787" y="2020047"/>
            <a:ext cx="10512426" cy="1408953"/>
          </a:xfrm>
          <a:prstGeom prst="rect">
            <a:avLst/>
          </a:prstGeom>
        </p:spPr>
        <p:txBody>
          <a:bodyPr/>
          <a:lstStyle>
            <a:lvl1pPr>
              <a:defRPr sz="6000"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商业计划书模板</a:t>
            </a:r>
          </a:p>
        </p:txBody>
      </p:sp>
      <p:sp>
        <p:nvSpPr>
          <p:cNvPr id="110" name="Shape 110"/>
          <p:cNvSpPr/>
          <p:nvPr/>
        </p:nvSpPr>
        <p:spPr>
          <a:xfrm>
            <a:off x="5547626" y="3668969"/>
            <a:ext cx="2984660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/>
          <a:p>
            <a:pPr>
              <a:defRPr sz="1600">
                <a:solidFill>
                  <a:srgbClr val="EA4E34"/>
                </a:solidFill>
              </a:defRPr>
            </a:pPr>
            <a:r>
              <a:rPr dirty="0" err="1">
                <a:latin typeface="Microsoft JhengHei"/>
                <a:ea typeface="Microsoft JhengHei"/>
                <a:cs typeface="Microsoft JhengHei"/>
                <a:sym typeface="Microsoft JhengHei"/>
              </a:rPr>
              <a:t>一句话简介，高度凝练，</a:t>
            </a:r>
            <a:r>
              <a:rPr dirty="0" err="1"/>
              <a:t>slogen</a:t>
            </a:r>
            <a:endParaRPr dirty="0"/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4" name="Shape 244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竞争分析</a:t>
            </a:r>
          </a:p>
        </p:txBody>
      </p:sp>
      <p:sp>
        <p:nvSpPr>
          <p:cNvPr id="245" name="Shape 245"/>
          <p:cNvSpPr/>
          <p:nvPr/>
        </p:nvSpPr>
        <p:spPr>
          <a:xfrm>
            <a:off x="555673" y="1720655"/>
            <a:ext cx="8229601" cy="853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normAutofit/>
          </a:bodyPr>
          <a:lstStyle>
            <a:lvl1pPr>
              <a:lnSpc>
                <a:spcPct val="150000"/>
              </a:lnSpc>
              <a:defRPr sz="2400"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对国内外竞争对手进行分析和比较</a:t>
            </a:r>
          </a:p>
        </p:txBody>
      </p:sp>
      <p:sp>
        <p:nvSpPr>
          <p:cNvPr id="246" name="Shape 246"/>
          <p:cNvSpPr/>
          <p:nvPr/>
        </p:nvSpPr>
        <p:spPr>
          <a:xfrm>
            <a:off x="1325484" y="2686035"/>
            <a:ext cx="8409359" cy="149098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34290" tIns="34290" rIns="34290" bIns="34290">
            <a:spAutoFit/>
          </a:bodyPr>
          <a:lstStyle/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描述同行国内外竞争对手情况</a:t>
            </a:r>
          </a:p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比较项目与竞争对手的优势</a:t>
            </a:r>
          </a:p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描述项目针对竞争对手不足的竞争策略（如没有可弱化或忽略）</a:t>
            </a:r>
          </a:p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项目在竞争激烈的情况下如何后来居上</a:t>
            </a:r>
          </a:p>
        </p:txBody>
      </p:sp>
    </p:spTree>
  </p:cSld>
  <p:clrMapOvr>
    <a:masterClrMapping/>
  </p:clrMapOvr>
  <p:transition spd="slow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 248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团队</a:t>
            </a:r>
          </a:p>
        </p:txBody>
      </p:sp>
      <p:sp>
        <p:nvSpPr>
          <p:cNvPr id="249" name="Shape 249"/>
          <p:cNvSpPr/>
          <p:nvPr/>
        </p:nvSpPr>
        <p:spPr>
          <a:xfrm>
            <a:off x="1256043" y="4166961"/>
            <a:ext cx="720001" cy="720001"/>
          </a:xfrm>
          <a:prstGeom prst="ellipse">
            <a:avLst/>
          </a:prstGeom>
          <a:solidFill>
            <a:srgbClr val="EA4E34"/>
          </a:solidFill>
          <a:ln w="12700">
            <a:solidFill>
              <a:srgbClr val="EA4E34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50" name="Shape 250"/>
          <p:cNvSpPr/>
          <p:nvPr/>
        </p:nvSpPr>
        <p:spPr>
          <a:xfrm>
            <a:off x="1256043" y="5517960"/>
            <a:ext cx="720001" cy="720001"/>
          </a:xfrm>
          <a:prstGeom prst="ellipse">
            <a:avLst/>
          </a:prstGeom>
          <a:solidFill>
            <a:srgbClr val="EA4E34"/>
          </a:solidFill>
          <a:ln w="12700">
            <a:solidFill>
              <a:srgbClr val="EA4E34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51" name="Shape 251"/>
          <p:cNvSpPr/>
          <p:nvPr/>
        </p:nvSpPr>
        <p:spPr>
          <a:xfrm>
            <a:off x="6512255" y="4166961"/>
            <a:ext cx="720001" cy="720001"/>
          </a:xfrm>
          <a:prstGeom prst="ellipse">
            <a:avLst/>
          </a:prstGeom>
          <a:solidFill>
            <a:srgbClr val="EA4E34"/>
          </a:solidFill>
          <a:ln w="12700">
            <a:solidFill>
              <a:srgbClr val="EA4E34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52" name="Shape 252"/>
          <p:cNvSpPr/>
          <p:nvPr/>
        </p:nvSpPr>
        <p:spPr>
          <a:xfrm>
            <a:off x="6512255" y="5517960"/>
            <a:ext cx="720001" cy="720001"/>
          </a:xfrm>
          <a:prstGeom prst="ellipse">
            <a:avLst/>
          </a:prstGeom>
          <a:solidFill>
            <a:srgbClr val="EA4E34"/>
          </a:solidFill>
          <a:ln w="12700">
            <a:solidFill>
              <a:srgbClr val="EA4E34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53" name="Shape 253"/>
          <p:cNvSpPr/>
          <p:nvPr/>
        </p:nvSpPr>
        <p:spPr>
          <a:xfrm>
            <a:off x="2172050" y="4166961"/>
            <a:ext cx="3013533" cy="345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</a:defRPr>
            </a:lvl1pPr>
          </a:lstStyle>
          <a:p>
            <a:r>
              <a:t>Add Your Chapter 3 Title Here</a:t>
            </a:r>
          </a:p>
        </p:txBody>
      </p:sp>
      <p:sp>
        <p:nvSpPr>
          <p:cNvPr id="254" name="Shape 254"/>
          <p:cNvSpPr/>
          <p:nvPr/>
        </p:nvSpPr>
        <p:spPr>
          <a:xfrm>
            <a:off x="2172050" y="5517960"/>
            <a:ext cx="3013533" cy="345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</a:defRPr>
            </a:lvl1pPr>
          </a:lstStyle>
          <a:p>
            <a:r>
              <a:t>Add Your Chapter 5 Title Here</a:t>
            </a:r>
          </a:p>
        </p:txBody>
      </p:sp>
      <p:sp>
        <p:nvSpPr>
          <p:cNvPr id="255" name="Shape 255"/>
          <p:cNvSpPr/>
          <p:nvPr/>
        </p:nvSpPr>
        <p:spPr>
          <a:xfrm>
            <a:off x="7428263" y="4166961"/>
            <a:ext cx="3013533" cy="345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</a:defRPr>
            </a:lvl1pPr>
          </a:lstStyle>
          <a:p>
            <a:r>
              <a:t>Add Your Chapter 4 Title Here</a:t>
            </a:r>
          </a:p>
        </p:txBody>
      </p:sp>
      <p:sp>
        <p:nvSpPr>
          <p:cNvPr id="256" name="Shape 256"/>
          <p:cNvSpPr/>
          <p:nvPr/>
        </p:nvSpPr>
        <p:spPr>
          <a:xfrm>
            <a:off x="7428263" y="5517960"/>
            <a:ext cx="3013533" cy="345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</a:defRPr>
            </a:lvl1pPr>
          </a:lstStyle>
          <a:p>
            <a:r>
              <a:t>Add Your Chapter 6 Title Here</a:t>
            </a:r>
          </a:p>
        </p:txBody>
      </p:sp>
      <p:sp>
        <p:nvSpPr>
          <p:cNvPr id="257" name="Shape 257"/>
          <p:cNvSpPr/>
          <p:nvPr/>
        </p:nvSpPr>
        <p:spPr>
          <a:xfrm>
            <a:off x="2172050" y="4536292"/>
            <a:ext cx="3507693" cy="472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>
            <a:lvl1pPr>
              <a:defRPr sz="1200">
                <a:solidFill>
                  <a:srgbClr val="3C2417"/>
                </a:solidFill>
              </a:defRPr>
            </a:lvl1pPr>
          </a:lstStyle>
          <a:p>
            <a:r>
              <a:t>A designer can use default text to simulate what text would look like. </a:t>
            </a:r>
          </a:p>
        </p:txBody>
      </p:sp>
      <p:sp>
        <p:nvSpPr>
          <p:cNvPr id="258" name="Shape 258"/>
          <p:cNvSpPr/>
          <p:nvPr/>
        </p:nvSpPr>
        <p:spPr>
          <a:xfrm>
            <a:off x="2172050" y="5887292"/>
            <a:ext cx="3507693" cy="472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>
            <a:lvl1pPr>
              <a:defRPr sz="1200">
                <a:solidFill>
                  <a:srgbClr val="3C2417"/>
                </a:solidFill>
              </a:defRPr>
            </a:lvl1pPr>
          </a:lstStyle>
          <a:p>
            <a:r>
              <a:t>A designer can use default text to simulate what text would look like. </a:t>
            </a:r>
          </a:p>
        </p:txBody>
      </p:sp>
      <p:sp>
        <p:nvSpPr>
          <p:cNvPr id="259" name="Shape 259"/>
          <p:cNvSpPr/>
          <p:nvPr/>
        </p:nvSpPr>
        <p:spPr>
          <a:xfrm>
            <a:off x="7428263" y="4536292"/>
            <a:ext cx="3507693" cy="472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>
            <a:lvl1pPr>
              <a:defRPr sz="1200">
                <a:solidFill>
                  <a:srgbClr val="3C2417"/>
                </a:solidFill>
              </a:defRPr>
            </a:lvl1pPr>
          </a:lstStyle>
          <a:p>
            <a:r>
              <a:t>A designer can use default text to simulate what text would look like. </a:t>
            </a:r>
          </a:p>
        </p:txBody>
      </p:sp>
      <p:sp>
        <p:nvSpPr>
          <p:cNvPr id="260" name="Shape 260"/>
          <p:cNvSpPr/>
          <p:nvPr/>
        </p:nvSpPr>
        <p:spPr>
          <a:xfrm>
            <a:off x="7428263" y="5887292"/>
            <a:ext cx="3507693" cy="472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>
            <a:lvl1pPr>
              <a:defRPr sz="1200">
                <a:solidFill>
                  <a:srgbClr val="3C2417"/>
                </a:solidFill>
              </a:defRPr>
            </a:lvl1pPr>
          </a:lstStyle>
          <a:p>
            <a:r>
              <a:t>A designer can use default text to simulate what text would look like. </a:t>
            </a:r>
          </a:p>
        </p:txBody>
      </p:sp>
      <p:sp>
        <p:nvSpPr>
          <p:cNvPr id="261" name="Shape 261"/>
          <p:cNvSpPr/>
          <p:nvPr/>
        </p:nvSpPr>
        <p:spPr>
          <a:xfrm>
            <a:off x="6672354" y="5661960"/>
            <a:ext cx="401749" cy="428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08" h="21415" extrusionOk="0">
                <a:moveTo>
                  <a:pt x="20524" y="18034"/>
                </a:moveTo>
                <a:cubicBezTo>
                  <a:pt x="13230" y="11103"/>
                  <a:pt x="13230" y="11103"/>
                  <a:pt x="13230" y="11103"/>
                </a:cubicBezTo>
                <a:cubicBezTo>
                  <a:pt x="13159" y="11036"/>
                  <a:pt x="13088" y="11036"/>
                  <a:pt x="13017" y="10968"/>
                </a:cubicBezTo>
                <a:cubicBezTo>
                  <a:pt x="14363" y="9690"/>
                  <a:pt x="14363" y="9690"/>
                  <a:pt x="14363" y="9690"/>
                </a:cubicBezTo>
                <a:cubicBezTo>
                  <a:pt x="14363" y="9622"/>
                  <a:pt x="14433" y="9555"/>
                  <a:pt x="14504" y="9488"/>
                </a:cubicBezTo>
                <a:cubicBezTo>
                  <a:pt x="16204" y="10093"/>
                  <a:pt x="18258" y="9757"/>
                  <a:pt x="19603" y="8411"/>
                </a:cubicBezTo>
                <a:cubicBezTo>
                  <a:pt x="20595" y="7469"/>
                  <a:pt x="21091" y="6191"/>
                  <a:pt x="21020" y="4845"/>
                </a:cubicBezTo>
                <a:cubicBezTo>
                  <a:pt x="20949" y="4643"/>
                  <a:pt x="20878" y="4508"/>
                  <a:pt x="20736" y="4508"/>
                </a:cubicBezTo>
                <a:cubicBezTo>
                  <a:pt x="20595" y="4441"/>
                  <a:pt x="20382" y="4441"/>
                  <a:pt x="20312" y="4576"/>
                </a:cubicBezTo>
                <a:cubicBezTo>
                  <a:pt x="17974" y="6796"/>
                  <a:pt x="17974" y="6796"/>
                  <a:pt x="17974" y="6796"/>
                </a:cubicBezTo>
                <a:cubicBezTo>
                  <a:pt x="15567" y="6191"/>
                  <a:pt x="15567" y="6191"/>
                  <a:pt x="15567" y="6191"/>
                </a:cubicBezTo>
                <a:cubicBezTo>
                  <a:pt x="14929" y="3903"/>
                  <a:pt x="14929" y="3903"/>
                  <a:pt x="14929" y="3903"/>
                </a:cubicBezTo>
                <a:cubicBezTo>
                  <a:pt x="17266" y="1682"/>
                  <a:pt x="17266" y="1682"/>
                  <a:pt x="17266" y="1682"/>
                </a:cubicBezTo>
                <a:cubicBezTo>
                  <a:pt x="17337" y="1615"/>
                  <a:pt x="17408" y="1413"/>
                  <a:pt x="17337" y="1279"/>
                </a:cubicBezTo>
                <a:cubicBezTo>
                  <a:pt x="17266" y="1144"/>
                  <a:pt x="17125" y="1009"/>
                  <a:pt x="16983" y="1009"/>
                </a:cubicBezTo>
                <a:cubicBezTo>
                  <a:pt x="15567" y="942"/>
                  <a:pt x="14221" y="1413"/>
                  <a:pt x="13230" y="2355"/>
                </a:cubicBezTo>
                <a:cubicBezTo>
                  <a:pt x="11813" y="3634"/>
                  <a:pt x="11459" y="5518"/>
                  <a:pt x="12096" y="7200"/>
                </a:cubicBezTo>
                <a:cubicBezTo>
                  <a:pt x="12026" y="7200"/>
                  <a:pt x="11955" y="7267"/>
                  <a:pt x="11884" y="7335"/>
                </a:cubicBezTo>
                <a:cubicBezTo>
                  <a:pt x="9972" y="9084"/>
                  <a:pt x="9972" y="9084"/>
                  <a:pt x="9972" y="9084"/>
                </a:cubicBezTo>
                <a:cubicBezTo>
                  <a:pt x="6502" y="5787"/>
                  <a:pt x="6502" y="5787"/>
                  <a:pt x="6502" y="5787"/>
                </a:cubicBezTo>
                <a:cubicBezTo>
                  <a:pt x="6502" y="5720"/>
                  <a:pt x="6431" y="5720"/>
                  <a:pt x="6360" y="5652"/>
                </a:cubicBezTo>
                <a:cubicBezTo>
                  <a:pt x="6431" y="5585"/>
                  <a:pt x="6502" y="5518"/>
                  <a:pt x="6502" y="5450"/>
                </a:cubicBezTo>
                <a:cubicBezTo>
                  <a:pt x="7210" y="5585"/>
                  <a:pt x="8555" y="4239"/>
                  <a:pt x="9689" y="3163"/>
                </a:cubicBezTo>
                <a:cubicBezTo>
                  <a:pt x="6431" y="0"/>
                  <a:pt x="6431" y="0"/>
                  <a:pt x="6431" y="0"/>
                </a:cubicBezTo>
                <a:cubicBezTo>
                  <a:pt x="4944" y="1413"/>
                  <a:pt x="3811" y="2355"/>
                  <a:pt x="3952" y="3028"/>
                </a:cubicBezTo>
                <a:cubicBezTo>
                  <a:pt x="3598" y="3230"/>
                  <a:pt x="3315" y="3364"/>
                  <a:pt x="3102" y="3566"/>
                </a:cubicBezTo>
                <a:cubicBezTo>
                  <a:pt x="2677" y="4037"/>
                  <a:pt x="2677" y="4037"/>
                  <a:pt x="2677" y="4037"/>
                </a:cubicBezTo>
                <a:cubicBezTo>
                  <a:pt x="2323" y="4307"/>
                  <a:pt x="2182" y="4710"/>
                  <a:pt x="2111" y="5047"/>
                </a:cubicBezTo>
                <a:cubicBezTo>
                  <a:pt x="2040" y="5114"/>
                  <a:pt x="1969" y="5181"/>
                  <a:pt x="1969" y="5249"/>
                </a:cubicBezTo>
                <a:cubicBezTo>
                  <a:pt x="1757" y="5450"/>
                  <a:pt x="1757" y="5450"/>
                  <a:pt x="1757" y="5450"/>
                </a:cubicBezTo>
                <a:cubicBezTo>
                  <a:pt x="1757" y="5450"/>
                  <a:pt x="1757" y="5450"/>
                  <a:pt x="1757" y="5450"/>
                </a:cubicBezTo>
                <a:cubicBezTo>
                  <a:pt x="1615" y="5652"/>
                  <a:pt x="1615" y="5652"/>
                  <a:pt x="1615" y="5652"/>
                </a:cubicBezTo>
                <a:cubicBezTo>
                  <a:pt x="1473" y="5787"/>
                  <a:pt x="1403" y="5921"/>
                  <a:pt x="1332" y="6056"/>
                </a:cubicBezTo>
                <a:cubicBezTo>
                  <a:pt x="1332" y="6123"/>
                  <a:pt x="1261" y="6191"/>
                  <a:pt x="1261" y="6191"/>
                </a:cubicBezTo>
                <a:cubicBezTo>
                  <a:pt x="1261" y="6191"/>
                  <a:pt x="1190" y="6258"/>
                  <a:pt x="1190" y="6258"/>
                </a:cubicBezTo>
                <a:cubicBezTo>
                  <a:pt x="1119" y="6393"/>
                  <a:pt x="1119" y="6393"/>
                  <a:pt x="1119" y="6393"/>
                </a:cubicBezTo>
                <a:cubicBezTo>
                  <a:pt x="1049" y="6527"/>
                  <a:pt x="978" y="6662"/>
                  <a:pt x="907" y="6864"/>
                </a:cubicBezTo>
                <a:cubicBezTo>
                  <a:pt x="907" y="6864"/>
                  <a:pt x="907" y="6864"/>
                  <a:pt x="907" y="6864"/>
                </a:cubicBezTo>
                <a:cubicBezTo>
                  <a:pt x="765" y="7065"/>
                  <a:pt x="694" y="7267"/>
                  <a:pt x="624" y="7469"/>
                </a:cubicBezTo>
                <a:cubicBezTo>
                  <a:pt x="624" y="7604"/>
                  <a:pt x="624" y="7604"/>
                  <a:pt x="624" y="7604"/>
                </a:cubicBezTo>
                <a:cubicBezTo>
                  <a:pt x="553" y="7671"/>
                  <a:pt x="553" y="7738"/>
                  <a:pt x="553" y="7873"/>
                </a:cubicBezTo>
                <a:cubicBezTo>
                  <a:pt x="482" y="8142"/>
                  <a:pt x="482" y="8142"/>
                  <a:pt x="482" y="8142"/>
                </a:cubicBezTo>
                <a:cubicBezTo>
                  <a:pt x="411" y="8344"/>
                  <a:pt x="411" y="8546"/>
                  <a:pt x="411" y="8680"/>
                </a:cubicBezTo>
                <a:cubicBezTo>
                  <a:pt x="411" y="8815"/>
                  <a:pt x="411" y="8815"/>
                  <a:pt x="411" y="8815"/>
                </a:cubicBezTo>
                <a:cubicBezTo>
                  <a:pt x="340" y="8950"/>
                  <a:pt x="340" y="9151"/>
                  <a:pt x="340" y="9286"/>
                </a:cubicBezTo>
                <a:cubicBezTo>
                  <a:pt x="411" y="9353"/>
                  <a:pt x="411" y="9353"/>
                  <a:pt x="411" y="9421"/>
                </a:cubicBezTo>
                <a:cubicBezTo>
                  <a:pt x="411" y="9488"/>
                  <a:pt x="411" y="9488"/>
                  <a:pt x="411" y="9488"/>
                </a:cubicBezTo>
                <a:cubicBezTo>
                  <a:pt x="411" y="9555"/>
                  <a:pt x="411" y="9622"/>
                  <a:pt x="411" y="9757"/>
                </a:cubicBezTo>
                <a:cubicBezTo>
                  <a:pt x="411" y="9959"/>
                  <a:pt x="411" y="9959"/>
                  <a:pt x="411" y="9959"/>
                </a:cubicBezTo>
                <a:cubicBezTo>
                  <a:pt x="482" y="10026"/>
                  <a:pt x="482" y="10093"/>
                  <a:pt x="482" y="10093"/>
                </a:cubicBezTo>
                <a:cubicBezTo>
                  <a:pt x="482" y="10228"/>
                  <a:pt x="482" y="10295"/>
                  <a:pt x="553" y="10430"/>
                </a:cubicBezTo>
                <a:cubicBezTo>
                  <a:pt x="694" y="10968"/>
                  <a:pt x="694" y="10968"/>
                  <a:pt x="694" y="10968"/>
                </a:cubicBezTo>
                <a:cubicBezTo>
                  <a:pt x="765" y="11170"/>
                  <a:pt x="907" y="11237"/>
                  <a:pt x="1119" y="11237"/>
                </a:cubicBezTo>
                <a:cubicBezTo>
                  <a:pt x="1190" y="11237"/>
                  <a:pt x="1261" y="11170"/>
                  <a:pt x="1332" y="11170"/>
                </a:cubicBezTo>
                <a:cubicBezTo>
                  <a:pt x="1403" y="11103"/>
                  <a:pt x="1473" y="11036"/>
                  <a:pt x="1473" y="10901"/>
                </a:cubicBezTo>
                <a:cubicBezTo>
                  <a:pt x="1544" y="10363"/>
                  <a:pt x="1544" y="10363"/>
                  <a:pt x="1544" y="10363"/>
                </a:cubicBezTo>
                <a:cubicBezTo>
                  <a:pt x="1544" y="10295"/>
                  <a:pt x="1615" y="10228"/>
                  <a:pt x="1615" y="10161"/>
                </a:cubicBezTo>
                <a:cubicBezTo>
                  <a:pt x="1615" y="10093"/>
                  <a:pt x="1615" y="10093"/>
                  <a:pt x="1615" y="10026"/>
                </a:cubicBezTo>
                <a:cubicBezTo>
                  <a:pt x="1686" y="9824"/>
                  <a:pt x="1686" y="9824"/>
                  <a:pt x="1686" y="9824"/>
                </a:cubicBezTo>
                <a:cubicBezTo>
                  <a:pt x="1686" y="9824"/>
                  <a:pt x="1757" y="9757"/>
                  <a:pt x="1757" y="9757"/>
                </a:cubicBezTo>
                <a:cubicBezTo>
                  <a:pt x="1757" y="9690"/>
                  <a:pt x="1757" y="9690"/>
                  <a:pt x="1757" y="9622"/>
                </a:cubicBezTo>
                <a:cubicBezTo>
                  <a:pt x="1828" y="9622"/>
                  <a:pt x="1828" y="9555"/>
                  <a:pt x="1828" y="9488"/>
                </a:cubicBezTo>
                <a:cubicBezTo>
                  <a:pt x="1898" y="9421"/>
                  <a:pt x="1898" y="9353"/>
                  <a:pt x="1969" y="9286"/>
                </a:cubicBezTo>
                <a:cubicBezTo>
                  <a:pt x="1969" y="9219"/>
                  <a:pt x="2040" y="9151"/>
                  <a:pt x="2040" y="9151"/>
                </a:cubicBezTo>
                <a:cubicBezTo>
                  <a:pt x="2111" y="9017"/>
                  <a:pt x="2182" y="8950"/>
                  <a:pt x="2253" y="8882"/>
                </a:cubicBezTo>
                <a:cubicBezTo>
                  <a:pt x="2253" y="8882"/>
                  <a:pt x="2253" y="8882"/>
                  <a:pt x="2253" y="8882"/>
                </a:cubicBezTo>
                <a:cubicBezTo>
                  <a:pt x="2394" y="8680"/>
                  <a:pt x="2394" y="8680"/>
                  <a:pt x="2394" y="8680"/>
                </a:cubicBezTo>
                <a:cubicBezTo>
                  <a:pt x="2394" y="8613"/>
                  <a:pt x="2465" y="8613"/>
                  <a:pt x="2465" y="8546"/>
                </a:cubicBezTo>
                <a:cubicBezTo>
                  <a:pt x="2536" y="8546"/>
                  <a:pt x="2536" y="8479"/>
                  <a:pt x="2536" y="8479"/>
                </a:cubicBezTo>
                <a:cubicBezTo>
                  <a:pt x="2607" y="8344"/>
                  <a:pt x="2748" y="8277"/>
                  <a:pt x="2819" y="8209"/>
                </a:cubicBezTo>
                <a:cubicBezTo>
                  <a:pt x="2890" y="8142"/>
                  <a:pt x="2890" y="8142"/>
                  <a:pt x="2890" y="8142"/>
                </a:cubicBezTo>
                <a:cubicBezTo>
                  <a:pt x="2961" y="8075"/>
                  <a:pt x="3032" y="8007"/>
                  <a:pt x="3173" y="7940"/>
                </a:cubicBezTo>
                <a:cubicBezTo>
                  <a:pt x="3173" y="7940"/>
                  <a:pt x="3244" y="7940"/>
                  <a:pt x="3244" y="7873"/>
                </a:cubicBezTo>
                <a:cubicBezTo>
                  <a:pt x="3315" y="7873"/>
                  <a:pt x="3315" y="7806"/>
                  <a:pt x="3386" y="7806"/>
                </a:cubicBezTo>
                <a:cubicBezTo>
                  <a:pt x="3456" y="7738"/>
                  <a:pt x="3527" y="7738"/>
                  <a:pt x="3598" y="7671"/>
                </a:cubicBezTo>
                <a:cubicBezTo>
                  <a:pt x="3811" y="7604"/>
                  <a:pt x="3811" y="7604"/>
                  <a:pt x="3811" y="7604"/>
                </a:cubicBezTo>
                <a:cubicBezTo>
                  <a:pt x="3952" y="7469"/>
                  <a:pt x="3952" y="7469"/>
                  <a:pt x="3952" y="7469"/>
                </a:cubicBezTo>
                <a:cubicBezTo>
                  <a:pt x="4023" y="7469"/>
                  <a:pt x="4094" y="7469"/>
                  <a:pt x="4165" y="7402"/>
                </a:cubicBezTo>
                <a:cubicBezTo>
                  <a:pt x="4165" y="7402"/>
                  <a:pt x="4235" y="7402"/>
                  <a:pt x="4235" y="7402"/>
                </a:cubicBezTo>
                <a:cubicBezTo>
                  <a:pt x="4306" y="7402"/>
                  <a:pt x="4306" y="7335"/>
                  <a:pt x="4306" y="7335"/>
                </a:cubicBezTo>
                <a:cubicBezTo>
                  <a:pt x="4377" y="7335"/>
                  <a:pt x="4377" y="7335"/>
                  <a:pt x="4448" y="7335"/>
                </a:cubicBezTo>
                <a:cubicBezTo>
                  <a:pt x="4519" y="7335"/>
                  <a:pt x="4519" y="7335"/>
                  <a:pt x="4519" y="7335"/>
                </a:cubicBezTo>
                <a:cubicBezTo>
                  <a:pt x="4519" y="7402"/>
                  <a:pt x="4590" y="7469"/>
                  <a:pt x="4660" y="7536"/>
                </a:cubicBezTo>
                <a:cubicBezTo>
                  <a:pt x="8131" y="10766"/>
                  <a:pt x="8131" y="10766"/>
                  <a:pt x="8131" y="10766"/>
                </a:cubicBezTo>
                <a:cubicBezTo>
                  <a:pt x="765" y="17495"/>
                  <a:pt x="765" y="17495"/>
                  <a:pt x="765" y="17495"/>
                </a:cubicBezTo>
                <a:cubicBezTo>
                  <a:pt x="765" y="17495"/>
                  <a:pt x="765" y="17495"/>
                  <a:pt x="765" y="17495"/>
                </a:cubicBezTo>
                <a:cubicBezTo>
                  <a:pt x="-155" y="18370"/>
                  <a:pt x="-297" y="19649"/>
                  <a:pt x="624" y="20523"/>
                </a:cubicBezTo>
                <a:cubicBezTo>
                  <a:pt x="1544" y="21398"/>
                  <a:pt x="2819" y="21196"/>
                  <a:pt x="3669" y="20321"/>
                </a:cubicBezTo>
                <a:cubicBezTo>
                  <a:pt x="3740" y="20321"/>
                  <a:pt x="3740" y="20254"/>
                  <a:pt x="3740" y="20254"/>
                </a:cubicBezTo>
                <a:cubicBezTo>
                  <a:pt x="10184" y="13794"/>
                  <a:pt x="10184" y="13794"/>
                  <a:pt x="10184" y="13794"/>
                </a:cubicBezTo>
                <a:cubicBezTo>
                  <a:pt x="10255" y="13862"/>
                  <a:pt x="10255" y="13862"/>
                  <a:pt x="10326" y="13929"/>
                </a:cubicBezTo>
                <a:cubicBezTo>
                  <a:pt x="17550" y="20860"/>
                  <a:pt x="17550" y="20860"/>
                  <a:pt x="17550" y="20860"/>
                </a:cubicBezTo>
                <a:cubicBezTo>
                  <a:pt x="18399" y="21600"/>
                  <a:pt x="19745" y="21600"/>
                  <a:pt x="20524" y="20860"/>
                </a:cubicBezTo>
                <a:cubicBezTo>
                  <a:pt x="21303" y="20052"/>
                  <a:pt x="21303" y="18774"/>
                  <a:pt x="20524" y="18034"/>
                </a:cubicBezTo>
                <a:close/>
                <a:moveTo>
                  <a:pt x="2748" y="19581"/>
                </a:moveTo>
                <a:cubicBezTo>
                  <a:pt x="2394" y="19918"/>
                  <a:pt x="1898" y="19918"/>
                  <a:pt x="1544" y="19581"/>
                </a:cubicBezTo>
                <a:cubicBezTo>
                  <a:pt x="1190" y="19245"/>
                  <a:pt x="1190" y="18774"/>
                  <a:pt x="1544" y="18437"/>
                </a:cubicBezTo>
                <a:cubicBezTo>
                  <a:pt x="1898" y="18101"/>
                  <a:pt x="2394" y="18101"/>
                  <a:pt x="2748" y="18437"/>
                </a:cubicBezTo>
                <a:cubicBezTo>
                  <a:pt x="3102" y="18774"/>
                  <a:pt x="3102" y="19245"/>
                  <a:pt x="2748" y="19581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66" name="Group 266"/>
          <p:cNvGrpSpPr/>
          <p:nvPr/>
        </p:nvGrpSpPr>
        <p:grpSpPr>
          <a:xfrm>
            <a:off x="6658622" y="4355000"/>
            <a:ext cx="429470" cy="343923"/>
            <a:chOff x="0" y="0"/>
            <a:chExt cx="429469" cy="343922"/>
          </a:xfrm>
        </p:grpSpPr>
        <p:sp>
          <p:nvSpPr>
            <p:cNvPr id="262" name="Shape 262"/>
            <p:cNvSpPr/>
            <p:nvPr/>
          </p:nvSpPr>
          <p:spPr>
            <a:xfrm>
              <a:off x="115483" y="215300"/>
              <a:ext cx="284074" cy="1048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09" h="21600" extrusionOk="0">
                  <a:moveTo>
                    <a:pt x="21028" y="12542"/>
                  </a:moveTo>
                  <a:cubicBezTo>
                    <a:pt x="20520" y="10452"/>
                    <a:pt x="19757" y="6271"/>
                    <a:pt x="18741" y="2090"/>
                  </a:cubicBezTo>
                  <a:cubicBezTo>
                    <a:pt x="18487" y="1394"/>
                    <a:pt x="18232" y="697"/>
                    <a:pt x="17978" y="0"/>
                  </a:cubicBezTo>
                  <a:cubicBezTo>
                    <a:pt x="3240" y="0"/>
                    <a:pt x="3240" y="0"/>
                    <a:pt x="3240" y="0"/>
                  </a:cubicBezTo>
                  <a:cubicBezTo>
                    <a:pt x="2985" y="697"/>
                    <a:pt x="2985" y="1394"/>
                    <a:pt x="2731" y="2090"/>
                  </a:cubicBezTo>
                  <a:cubicBezTo>
                    <a:pt x="1715" y="6271"/>
                    <a:pt x="698" y="10452"/>
                    <a:pt x="444" y="12542"/>
                  </a:cubicBezTo>
                  <a:cubicBezTo>
                    <a:pt x="190" y="13239"/>
                    <a:pt x="190" y="13239"/>
                    <a:pt x="190" y="13239"/>
                  </a:cubicBezTo>
                  <a:cubicBezTo>
                    <a:pt x="-64" y="14632"/>
                    <a:pt x="-64" y="17419"/>
                    <a:pt x="190" y="19510"/>
                  </a:cubicBezTo>
                  <a:cubicBezTo>
                    <a:pt x="698" y="20903"/>
                    <a:pt x="952" y="21600"/>
                    <a:pt x="1715" y="21600"/>
                  </a:cubicBezTo>
                  <a:cubicBezTo>
                    <a:pt x="2985" y="21600"/>
                    <a:pt x="2985" y="21600"/>
                    <a:pt x="2985" y="21600"/>
                  </a:cubicBezTo>
                  <a:cubicBezTo>
                    <a:pt x="7560" y="21600"/>
                    <a:pt x="7560" y="21600"/>
                    <a:pt x="7560" y="21600"/>
                  </a:cubicBezTo>
                  <a:cubicBezTo>
                    <a:pt x="13658" y="21600"/>
                    <a:pt x="13658" y="21600"/>
                    <a:pt x="13658" y="21600"/>
                  </a:cubicBezTo>
                  <a:cubicBezTo>
                    <a:pt x="18487" y="21600"/>
                    <a:pt x="18487" y="21600"/>
                    <a:pt x="18487" y="21600"/>
                  </a:cubicBezTo>
                  <a:cubicBezTo>
                    <a:pt x="19757" y="21600"/>
                    <a:pt x="19757" y="21600"/>
                    <a:pt x="19757" y="21600"/>
                  </a:cubicBezTo>
                  <a:cubicBezTo>
                    <a:pt x="20265" y="21600"/>
                    <a:pt x="20774" y="20903"/>
                    <a:pt x="21028" y="19510"/>
                  </a:cubicBezTo>
                  <a:cubicBezTo>
                    <a:pt x="21536" y="17419"/>
                    <a:pt x="21536" y="14632"/>
                    <a:pt x="21028" y="13239"/>
                  </a:cubicBezTo>
                  <a:lnTo>
                    <a:pt x="21028" y="12542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3" name="Shape 263"/>
            <p:cNvSpPr/>
            <p:nvPr/>
          </p:nvSpPr>
          <p:spPr>
            <a:xfrm>
              <a:off x="83618" y="0"/>
              <a:ext cx="345852" cy="3439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88" h="21600" extrusionOk="0">
                  <a:moveTo>
                    <a:pt x="20821" y="17109"/>
                  </a:moveTo>
                  <a:cubicBezTo>
                    <a:pt x="20821" y="16895"/>
                    <a:pt x="20821" y="16895"/>
                    <a:pt x="20821" y="16895"/>
                  </a:cubicBezTo>
                  <a:cubicBezTo>
                    <a:pt x="20198" y="15826"/>
                    <a:pt x="18952" y="13687"/>
                    <a:pt x="17706" y="11549"/>
                  </a:cubicBezTo>
                  <a:cubicBezTo>
                    <a:pt x="17290" y="10907"/>
                    <a:pt x="16875" y="10265"/>
                    <a:pt x="16459" y="9838"/>
                  </a:cubicBezTo>
                  <a:cubicBezTo>
                    <a:pt x="15836" y="8982"/>
                    <a:pt x="15006" y="7913"/>
                    <a:pt x="15006" y="7485"/>
                  </a:cubicBezTo>
                  <a:cubicBezTo>
                    <a:pt x="15006" y="5988"/>
                    <a:pt x="15006" y="2566"/>
                    <a:pt x="15006" y="1497"/>
                  </a:cubicBezTo>
                  <a:cubicBezTo>
                    <a:pt x="15836" y="1497"/>
                    <a:pt x="15836" y="1497"/>
                    <a:pt x="15836" y="1497"/>
                  </a:cubicBezTo>
                  <a:cubicBezTo>
                    <a:pt x="15836" y="0"/>
                    <a:pt x="15836" y="0"/>
                    <a:pt x="15836" y="0"/>
                  </a:cubicBezTo>
                  <a:cubicBezTo>
                    <a:pt x="5244" y="0"/>
                    <a:pt x="5244" y="0"/>
                    <a:pt x="5244" y="0"/>
                  </a:cubicBezTo>
                  <a:cubicBezTo>
                    <a:pt x="5244" y="1497"/>
                    <a:pt x="5244" y="1497"/>
                    <a:pt x="5244" y="1497"/>
                  </a:cubicBezTo>
                  <a:cubicBezTo>
                    <a:pt x="6490" y="1497"/>
                    <a:pt x="6490" y="1497"/>
                    <a:pt x="6490" y="1497"/>
                  </a:cubicBezTo>
                  <a:cubicBezTo>
                    <a:pt x="6490" y="2566"/>
                    <a:pt x="6282" y="5988"/>
                    <a:pt x="6490" y="7485"/>
                  </a:cubicBezTo>
                  <a:cubicBezTo>
                    <a:pt x="6490" y="7913"/>
                    <a:pt x="5659" y="8982"/>
                    <a:pt x="5036" y="9838"/>
                  </a:cubicBezTo>
                  <a:cubicBezTo>
                    <a:pt x="4621" y="10265"/>
                    <a:pt x="4206" y="10907"/>
                    <a:pt x="3790" y="11549"/>
                  </a:cubicBezTo>
                  <a:cubicBezTo>
                    <a:pt x="2336" y="13687"/>
                    <a:pt x="1090" y="15826"/>
                    <a:pt x="675" y="16895"/>
                  </a:cubicBezTo>
                  <a:cubicBezTo>
                    <a:pt x="467" y="17109"/>
                    <a:pt x="467" y="17109"/>
                    <a:pt x="467" y="17109"/>
                  </a:cubicBezTo>
                  <a:cubicBezTo>
                    <a:pt x="-156" y="18178"/>
                    <a:pt x="-156" y="19461"/>
                    <a:pt x="467" y="20531"/>
                  </a:cubicBezTo>
                  <a:cubicBezTo>
                    <a:pt x="882" y="21172"/>
                    <a:pt x="1506" y="21600"/>
                    <a:pt x="2336" y="21600"/>
                  </a:cubicBezTo>
                  <a:cubicBezTo>
                    <a:pt x="19159" y="21600"/>
                    <a:pt x="19159" y="21600"/>
                    <a:pt x="19159" y="21600"/>
                  </a:cubicBezTo>
                  <a:cubicBezTo>
                    <a:pt x="19159" y="21600"/>
                    <a:pt x="19159" y="21600"/>
                    <a:pt x="19159" y="21600"/>
                  </a:cubicBezTo>
                  <a:cubicBezTo>
                    <a:pt x="19782" y="21600"/>
                    <a:pt x="20406" y="21172"/>
                    <a:pt x="20821" y="20531"/>
                  </a:cubicBezTo>
                  <a:cubicBezTo>
                    <a:pt x="21444" y="19461"/>
                    <a:pt x="21444" y="18178"/>
                    <a:pt x="20821" y="17109"/>
                  </a:cubicBezTo>
                  <a:close/>
                  <a:moveTo>
                    <a:pt x="19782" y="19889"/>
                  </a:moveTo>
                  <a:cubicBezTo>
                    <a:pt x="19782" y="20103"/>
                    <a:pt x="19367" y="20317"/>
                    <a:pt x="19159" y="20317"/>
                  </a:cubicBezTo>
                  <a:cubicBezTo>
                    <a:pt x="2336" y="20317"/>
                    <a:pt x="2336" y="20317"/>
                    <a:pt x="2336" y="20317"/>
                  </a:cubicBezTo>
                  <a:cubicBezTo>
                    <a:pt x="1921" y="20317"/>
                    <a:pt x="1713" y="20103"/>
                    <a:pt x="1506" y="19889"/>
                  </a:cubicBezTo>
                  <a:cubicBezTo>
                    <a:pt x="1090" y="19248"/>
                    <a:pt x="1090" y="18392"/>
                    <a:pt x="1506" y="17750"/>
                  </a:cubicBezTo>
                  <a:cubicBezTo>
                    <a:pt x="1713" y="17537"/>
                    <a:pt x="1713" y="17537"/>
                    <a:pt x="1713" y="17537"/>
                  </a:cubicBezTo>
                  <a:cubicBezTo>
                    <a:pt x="2129" y="16467"/>
                    <a:pt x="3375" y="14329"/>
                    <a:pt x="4621" y="12404"/>
                  </a:cubicBezTo>
                  <a:cubicBezTo>
                    <a:pt x="5036" y="11762"/>
                    <a:pt x="5659" y="11121"/>
                    <a:pt x="5867" y="10479"/>
                  </a:cubicBezTo>
                  <a:cubicBezTo>
                    <a:pt x="7113" y="8982"/>
                    <a:pt x="7736" y="8127"/>
                    <a:pt x="7529" y="7485"/>
                  </a:cubicBezTo>
                  <a:cubicBezTo>
                    <a:pt x="7529" y="6202"/>
                    <a:pt x="7529" y="3208"/>
                    <a:pt x="7529" y="1925"/>
                  </a:cubicBezTo>
                  <a:cubicBezTo>
                    <a:pt x="13759" y="1925"/>
                    <a:pt x="13759" y="1925"/>
                    <a:pt x="13759" y="1925"/>
                  </a:cubicBezTo>
                  <a:cubicBezTo>
                    <a:pt x="13759" y="3208"/>
                    <a:pt x="13759" y="6202"/>
                    <a:pt x="13759" y="7485"/>
                  </a:cubicBezTo>
                  <a:cubicBezTo>
                    <a:pt x="13759" y="8127"/>
                    <a:pt x="14382" y="8982"/>
                    <a:pt x="15421" y="10479"/>
                  </a:cubicBezTo>
                  <a:cubicBezTo>
                    <a:pt x="15836" y="11121"/>
                    <a:pt x="16252" y="11762"/>
                    <a:pt x="16667" y="12404"/>
                  </a:cubicBezTo>
                  <a:cubicBezTo>
                    <a:pt x="17913" y="14329"/>
                    <a:pt x="19159" y="16467"/>
                    <a:pt x="19782" y="17537"/>
                  </a:cubicBezTo>
                  <a:cubicBezTo>
                    <a:pt x="19782" y="17750"/>
                    <a:pt x="19782" y="17750"/>
                    <a:pt x="19782" y="17750"/>
                  </a:cubicBezTo>
                  <a:cubicBezTo>
                    <a:pt x="20198" y="18392"/>
                    <a:pt x="20198" y="19248"/>
                    <a:pt x="19782" y="1988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4" name="Shape 264"/>
            <p:cNvSpPr/>
            <p:nvPr/>
          </p:nvSpPr>
          <p:spPr>
            <a:xfrm>
              <a:off x="0" y="23766"/>
              <a:ext cx="157981" cy="3173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81" y="232"/>
                  </a:moveTo>
                  <a:cubicBezTo>
                    <a:pt x="20681" y="0"/>
                    <a:pt x="20681" y="0"/>
                    <a:pt x="2068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787"/>
                    <a:pt x="0" y="2787"/>
                    <a:pt x="0" y="2787"/>
                  </a:cubicBezTo>
                  <a:cubicBezTo>
                    <a:pt x="2757" y="2787"/>
                    <a:pt x="2757" y="2787"/>
                    <a:pt x="2757" y="2787"/>
                  </a:cubicBezTo>
                  <a:cubicBezTo>
                    <a:pt x="2757" y="17884"/>
                    <a:pt x="2757" y="17884"/>
                    <a:pt x="2757" y="17884"/>
                  </a:cubicBezTo>
                  <a:cubicBezTo>
                    <a:pt x="2757" y="18813"/>
                    <a:pt x="4136" y="21600"/>
                    <a:pt x="11030" y="21600"/>
                  </a:cubicBezTo>
                  <a:cubicBezTo>
                    <a:pt x="11489" y="21600"/>
                    <a:pt x="11949" y="21600"/>
                    <a:pt x="11949" y="21600"/>
                  </a:cubicBezTo>
                  <a:cubicBezTo>
                    <a:pt x="11030" y="21368"/>
                    <a:pt x="10570" y="21135"/>
                    <a:pt x="10111" y="20671"/>
                  </a:cubicBezTo>
                  <a:cubicBezTo>
                    <a:pt x="9651" y="20439"/>
                    <a:pt x="9651" y="20439"/>
                    <a:pt x="9651" y="20206"/>
                  </a:cubicBezTo>
                  <a:cubicBezTo>
                    <a:pt x="5515" y="19742"/>
                    <a:pt x="5515" y="17884"/>
                    <a:pt x="5515" y="17884"/>
                  </a:cubicBezTo>
                  <a:cubicBezTo>
                    <a:pt x="5515" y="2787"/>
                    <a:pt x="5515" y="2787"/>
                    <a:pt x="5515" y="2787"/>
                  </a:cubicBezTo>
                  <a:cubicBezTo>
                    <a:pt x="16085" y="2787"/>
                    <a:pt x="16085" y="2787"/>
                    <a:pt x="16085" y="2787"/>
                  </a:cubicBezTo>
                  <a:cubicBezTo>
                    <a:pt x="16085" y="11845"/>
                    <a:pt x="16085" y="11845"/>
                    <a:pt x="16085" y="11845"/>
                  </a:cubicBezTo>
                  <a:cubicBezTo>
                    <a:pt x="16545" y="11613"/>
                    <a:pt x="17004" y="11381"/>
                    <a:pt x="17004" y="11148"/>
                  </a:cubicBezTo>
                  <a:cubicBezTo>
                    <a:pt x="17923" y="10684"/>
                    <a:pt x="18383" y="10219"/>
                    <a:pt x="18843" y="9987"/>
                  </a:cubicBezTo>
                  <a:cubicBezTo>
                    <a:pt x="18843" y="2787"/>
                    <a:pt x="18843" y="2787"/>
                    <a:pt x="18843" y="2787"/>
                  </a:cubicBezTo>
                  <a:cubicBezTo>
                    <a:pt x="21600" y="2787"/>
                    <a:pt x="21600" y="2787"/>
                    <a:pt x="21600" y="2787"/>
                  </a:cubicBezTo>
                  <a:cubicBezTo>
                    <a:pt x="21600" y="232"/>
                    <a:pt x="21600" y="232"/>
                    <a:pt x="21600" y="232"/>
                  </a:cubicBezTo>
                  <a:lnTo>
                    <a:pt x="20681" y="232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5" name="Shape 265"/>
            <p:cNvSpPr/>
            <p:nvPr/>
          </p:nvSpPr>
          <p:spPr>
            <a:xfrm>
              <a:off x="57320" y="173359"/>
              <a:ext cx="43341" cy="1300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8758"/>
                  </a:moveTo>
                  <a:cubicBezTo>
                    <a:pt x="0" y="19326"/>
                    <a:pt x="0" y="21032"/>
                    <a:pt x="4985" y="21600"/>
                  </a:cubicBezTo>
                  <a:cubicBezTo>
                    <a:pt x="4985" y="19895"/>
                    <a:pt x="4985" y="18189"/>
                    <a:pt x="8308" y="17053"/>
                  </a:cubicBezTo>
                  <a:cubicBezTo>
                    <a:pt x="8308" y="15916"/>
                    <a:pt x="8308" y="15916"/>
                    <a:pt x="8308" y="15916"/>
                  </a:cubicBezTo>
                  <a:cubicBezTo>
                    <a:pt x="11631" y="14779"/>
                    <a:pt x="16615" y="11937"/>
                    <a:pt x="21600" y="8526"/>
                  </a:cubicBezTo>
                  <a:cubicBezTo>
                    <a:pt x="21600" y="3979"/>
                    <a:pt x="21600" y="0"/>
                    <a:pt x="2160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18189"/>
                    <a:pt x="0" y="1875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70" name="Group 270"/>
          <p:cNvGrpSpPr/>
          <p:nvPr/>
        </p:nvGrpSpPr>
        <p:grpSpPr>
          <a:xfrm>
            <a:off x="1449209" y="4320292"/>
            <a:ext cx="333669" cy="432001"/>
            <a:chOff x="0" y="0"/>
            <a:chExt cx="333668" cy="431999"/>
          </a:xfrm>
        </p:grpSpPr>
        <p:sp>
          <p:nvSpPr>
            <p:cNvPr id="267" name="Shape 267"/>
            <p:cNvSpPr/>
            <p:nvPr/>
          </p:nvSpPr>
          <p:spPr>
            <a:xfrm>
              <a:off x="50271" y="83872"/>
              <a:ext cx="206057" cy="1105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299" extrusionOk="0">
                  <a:moveTo>
                    <a:pt x="12393" y="1785"/>
                  </a:moveTo>
                  <a:cubicBezTo>
                    <a:pt x="7082" y="-1301"/>
                    <a:pt x="1416" y="550"/>
                    <a:pt x="1416" y="550"/>
                  </a:cubicBezTo>
                  <a:cubicBezTo>
                    <a:pt x="0" y="7956"/>
                    <a:pt x="0" y="7956"/>
                    <a:pt x="0" y="7956"/>
                  </a:cubicBezTo>
                  <a:cubicBezTo>
                    <a:pt x="0" y="7956"/>
                    <a:pt x="4603" y="7956"/>
                    <a:pt x="10269" y="12276"/>
                  </a:cubicBezTo>
                  <a:cubicBezTo>
                    <a:pt x="15934" y="15979"/>
                    <a:pt x="19830" y="20299"/>
                    <a:pt x="19830" y="20299"/>
                  </a:cubicBezTo>
                  <a:cubicBezTo>
                    <a:pt x="21600" y="12276"/>
                    <a:pt x="21600" y="12276"/>
                    <a:pt x="21600" y="12276"/>
                  </a:cubicBezTo>
                  <a:cubicBezTo>
                    <a:pt x="21600" y="12276"/>
                    <a:pt x="17351" y="4870"/>
                    <a:pt x="12393" y="178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8" name="Shape 268"/>
            <p:cNvSpPr/>
            <p:nvPr/>
          </p:nvSpPr>
          <p:spPr>
            <a:xfrm>
              <a:off x="-1" y="-1"/>
              <a:ext cx="333669" cy="2447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3611"/>
                  </a:moveTo>
                  <a:cubicBezTo>
                    <a:pt x="20727" y="12132"/>
                    <a:pt x="20727" y="12132"/>
                    <a:pt x="20727" y="12132"/>
                  </a:cubicBezTo>
                  <a:cubicBezTo>
                    <a:pt x="20727" y="11540"/>
                    <a:pt x="20727" y="11540"/>
                    <a:pt x="20727" y="11540"/>
                  </a:cubicBezTo>
                  <a:cubicBezTo>
                    <a:pt x="20727" y="11540"/>
                    <a:pt x="21600" y="9468"/>
                    <a:pt x="19418" y="9764"/>
                  </a:cubicBezTo>
                  <a:cubicBezTo>
                    <a:pt x="19200" y="9764"/>
                    <a:pt x="19200" y="9764"/>
                    <a:pt x="19200" y="9764"/>
                  </a:cubicBezTo>
                  <a:cubicBezTo>
                    <a:pt x="12655" y="0"/>
                    <a:pt x="12655" y="0"/>
                    <a:pt x="12655" y="0"/>
                  </a:cubicBezTo>
                  <a:cubicBezTo>
                    <a:pt x="0" y="3551"/>
                    <a:pt x="0" y="3551"/>
                    <a:pt x="0" y="3551"/>
                  </a:cubicBezTo>
                  <a:cubicBezTo>
                    <a:pt x="3273" y="7693"/>
                    <a:pt x="3273" y="7693"/>
                    <a:pt x="3273" y="7693"/>
                  </a:cubicBezTo>
                  <a:cubicBezTo>
                    <a:pt x="3491" y="7101"/>
                    <a:pt x="3491" y="7101"/>
                    <a:pt x="3491" y="7101"/>
                  </a:cubicBezTo>
                  <a:cubicBezTo>
                    <a:pt x="3491" y="7101"/>
                    <a:pt x="7418" y="5918"/>
                    <a:pt x="10909" y="7397"/>
                  </a:cubicBezTo>
                  <a:cubicBezTo>
                    <a:pt x="14400" y="9173"/>
                    <a:pt x="17236" y="13019"/>
                    <a:pt x="17236" y="13019"/>
                  </a:cubicBezTo>
                  <a:cubicBezTo>
                    <a:pt x="17018" y="14499"/>
                    <a:pt x="17018" y="14499"/>
                    <a:pt x="17018" y="14499"/>
                  </a:cubicBezTo>
                  <a:cubicBezTo>
                    <a:pt x="19636" y="13907"/>
                    <a:pt x="19636" y="13907"/>
                    <a:pt x="19636" y="13907"/>
                  </a:cubicBezTo>
                  <a:cubicBezTo>
                    <a:pt x="19200" y="15682"/>
                    <a:pt x="18545" y="18049"/>
                    <a:pt x="18327" y="18641"/>
                  </a:cubicBezTo>
                  <a:cubicBezTo>
                    <a:pt x="17673" y="18345"/>
                    <a:pt x="17673" y="18345"/>
                    <a:pt x="17673" y="18345"/>
                  </a:cubicBezTo>
                  <a:cubicBezTo>
                    <a:pt x="17018" y="20712"/>
                    <a:pt x="17018" y="20712"/>
                    <a:pt x="17018" y="20712"/>
                  </a:cubicBezTo>
                  <a:cubicBezTo>
                    <a:pt x="18327" y="20121"/>
                    <a:pt x="18327" y="20121"/>
                    <a:pt x="18327" y="20121"/>
                  </a:cubicBezTo>
                  <a:cubicBezTo>
                    <a:pt x="19200" y="21600"/>
                    <a:pt x="19200" y="21600"/>
                    <a:pt x="19200" y="21600"/>
                  </a:cubicBezTo>
                  <a:cubicBezTo>
                    <a:pt x="19636" y="19233"/>
                    <a:pt x="19636" y="19233"/>
                    <a:pt x="19636" y="19233"/>
                  </a:cubicBezTo>
                  <a:cubicBezTo>
                    <a:pt x="18982" y="18937"/>
                    <a:pt x="18982" y="18937"/>
                    <a:pt x="18982" y="18937"/>
                  </a:cubicBezTo>
                  <a:cubicBezTo>
                    <a:pt x="20291" y="13907"/>
                    <a:pt x="20291" y="13907"/>
                    <a:pt x="20291" y="13907"/>
                  </a:cubicBezTo>
                  <a:lnTo>
                    <a:pt x="21600" y="13611"/>
                  </a:lnTo>
                  <a:close/>
                  <a:moveTo>
                    <a:pt x="20291" y="10948"/>
                  </a:moveTo>
                  <a:cubicBezTo>
                    <a:pt x="20291" y="10948"/>
                    <a:pt x="20291" y="11244"/>
                    <a:pt x="20291" y="11244"/>
                  </a:cubicBezTo>
                  <a:cubicBezTo>
                    <a:pt x="19636" y="10652"/>
                    <a:pt x="19636" y="10652"/>
                    <a:pt x="19636" y="10652"/>
                  </a:cubicBezTo>
                  <a:cubicBezTo>
                    <a:pt x="20073" y="10356"/>
                    <a:pt x="20509" y="10356"/>
                    <a:pt x="20291" y="10948"/>
                  </a:cubicBezTo>
                  <a:close/>
                  <a:moveTo>
                    <a:pt x="20073" y="13019"/>
                  </a:moveTo>
                  <a:cubicBezTo>
                    <a:pt x="20073" y="13315"/>
                    <a:pt x="19855" y="13611"/>
                    <a:pt x="19418" y="13315"/>
                  </a:cubicBezTo>
                  <a:cubicBezTo>
                    <a:pt x="19200" y="13315"/>
                    <a:pt x="18982" y="12723"/>
                    <a:pt x="19200" y="12427"/>
                  </a:cubicBezTo>
                  <a:cubicBezTo>
                    <a:pt x="19200" y="12132"/>
                    <a:pt x="19418" y="11836"/>
                    <a:pt x="19855" y="11836"/>
                  </a:cubicBezTo>
                  <a:cubicBezTo>
                    <a:pt x="20073" y="12132"/>
                    <a:pt x="20291" y="12427"/>
                    <a:pt x="20073" y="1301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9" name="Shape 269"/>
            <p:cNvSpPr/>
            <p:nvPr/>
          </p:nvSpPr>
          <p:spPr>
            <a:xfrm>
              <a:off x="6629" y="130373"/>
              <a:ext cx="229259" cy="3016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3341" y="1680"/>
                  </a:moveTo>
                  <a:cubicBezTo>
                    <a:pt x="4129" y="2400"/>
                    <a:pt x="4129" y="2400"/>
                    <a:pt x="4129" y="2400"/>
                  </a:cubicBezTo>
                  <a:cubicBezTo>
                    <a:pt x="3812" y="2160"/>
                    <a:pt x="3812" y="2160"/>
                    <a:pt x="3812" y="2160"/>
                  </a:cubicBezTo>
                  <a:cubicBezTo>
                    <a:pt x="12706" y="1440"/>
                    <a:pt x="12706" y="1440"/>
                    <a:pt x="12706" y="1440"/>
                  </a:cubicBezTo>
                  <a:cubicBezTo>
                    <a:pt x="12706" y="1440"/>
                    <a:pt x="12388" y="1440"/>
                    <a:pt x="12388" y="1440"/>
                  </a:cubicBezTo>
                  <a:cubicBezTo>
                    <a:pt x="3812" y="2160"/>
                    <a:pt x="3812" y="2160"/>
                    <a:pt x="3812" y="2160"/>
                  </a:cubicBezTo>
                  <a:cubicBezTo>
                    <a:pt x="3494" y="1920"/>
                    <a:pt x="3494" y="1920"/>
                    <a:pt x="3494" y="1920"/>
                  </a:cubicBezTo>
                  <a:cubicBezTo>
                    <a:pt x="11753" y="1200"/>
                    <a:pt x="11753" y="1200"/>
                    <a:pt x="11753" y="1200"/>
                  </a:cubicBezTo>
                  <a:cubicBezTo>
                    <a:pt x="11753" y="1200"/>
                    <a:pt x="11435" y="1200"/>
                    <a:pt x="11435" y="1200"/>
                  </a:cubicBezTo>
                  <a:cubicBezTo>
                    <a:pt x="3176" y="1920"/>
                    <a:pt x="3176" y="1920"/>
                    <a:pt x="3176" y="1920"/>
                  </a:cubicBezTo>
                  <a:cubicBezTo>
                    <a:pt x="2859" y="1680"/>
                    <a:pt x="2859" y="1680"/>
                    <a:pt x="2859" y="1680"/>
                  </a:cubicBezTo>
                  <a:cubicBezTo>
                    <a:pt x="10800" y="960"/>
                    <a:pt x="10800" y="960"/>
                    <a:pt x="10800" y="960"/>
                  </a:cubicBezTo>
                  <a:cubicBezTo>
                    <a:pt x="10800" y="960"/>
                    <a:pt x="10482" y="960"/>
                    <a:pt x="10482" y="960"/>
                  </a:cubicBezTo>
                  <a:cubicBezTo>
                    <a:pt x="2541" y="1680"/>
                    <a:pt x="2541" y="1680"/>
                    <a:pt x="2541" y="1680"/>
                  </a:cubicBezTo>
                  <a:cubicBezTo>
                    <a:pt x="2224" y="1440"/>
                    <a:pt x="2224" y="1440"/>
                    <a:pt x="2224" y="1440"/>
                  </a:cubicBezTo>
                  <a:cubicBezTo>
                    <a:pt x="9847" y="720"/>
                    <a:pt x="9847" y="720"/>
                    <a:pt x="9847" y="720"/>
                  </a:cubicBezTo>
                  <a:cubicBezTo>
                    <a:pt x="9529" y="720"/>
                    <a:pt x="9529" y="720"/>
                    <a:pt x="9212" y="720"/>
                  </a:cubicBezTo>
                  <a:cubicBezTo>
                    <a:pt x="1906" y="1200"/>
                    <a:pt x="1906" y="1200"/>
                    <a:pt x="1906" y="1200"/>
                  </a:cubicBezTo>
                  <a:cubicBezTo>
                    <a:pt x="1588" y="960"/>
                    <a:pt x="1588" y="960"/>
                    <a:pt x="1588" y="960"/>
                  </a:cubicBezTo>
                  <a:cubicBezTo>
                    <a:pt x="2224" y="960"/>
                    <a:pt x="2224" y="960"/>
                    <a:pt x="2224" y="960"/>
                  </a:cubicBezTo>
                  <a:cubicBezTo>
                    <a:pt x="8576" y="480"/>
                    <a:pt x="8576" y="480"/>
                    <a:pt x="8576" y="480"/>
                  </a:cubicBezTo>
                  <a:cubicBezTo>
                    <a:pt x="6988" y="240"/>
                    <a:pt x="5400" y="0"/>
                    <a:pt x="4447" y="0"/>
                  </a:cubicBezTo>
                  <a:cubicBezTo>
                    <a:pt x="0" y="480"/>
                    <a:pt x="0" y="480"/>
                    <a:pt x="0" y="480"/>
                  </a:cubicBezTo>
                  <a:cubicBezTo>
                    <a:pt x="0" y="720"/>
                    <a:pt x="0" y="720"/>
                    <a:pt x="0" y="720"/>
                  </a:cubicBezTo>
                  <a:cubicBezTo>
                    <a:pt x="0" y="1200"/>
                    <a:pt x="0" y="1200"/>
                    <a:pt x="0" y="1200"/>
                  </a:cubicBezTo>
                  <a:cubicBezTo>
                    <a:pt x="0" y="19680"/>
                    <a:pt x="0" y="19680"/>
                    <a:pt x="0" y="19680"/>
                  </a:cubicBezTo>
                  <a:cubicBezTo>
                    <a:pt x="3494" y="21600"/>
                    <a:pt x="3494" y="21600"/>
                    <a:pt x="3494" y="21600"/>
                  </a:cubicBezTo>
                  <a:cubicBezTo>
                    <a:pt x="3494" y="21600"/>
                    <a:pt x="3494" y="21600"/>
                    <a:pt x="3494" y="21600"/>
                  </a:cubicBezTo>
                  <a:cubicBezTo>
                    <a:pt x="21600" y="20160"/>
                    <a:pt x="21600" y="20160"/>
                    <a:pt x="21600" y="20160"/>
                  </a:cubicBezTo>
                  <a:cubicBezTo>
                    <a:pt x="21600" y="4560"/>
                    <a:pt x="21600" y="4560"/>
                    <a:pt x="21600" y="4560"/>
                  </a:cubicBezTo>
                  <a:cubicBezTo>
                    <a:pt x="20647" y="4320"/>
                    <a:pt x="20012" y="4080"/>
                    <a:pt x="19376" y="3840"/>
                  </a:cubicBezTo>
                  <a:cubicBezTo>
                    <a:pt x="16835" y="2880"/>
                    <a:pt x="15565" y="2400"/>
                    <a:pt x="13341" y="1680"/>
                  </a:cubicBezTo>
                  <a:close/>
                  <a:moveTo>
                    <a:pt x="18424" y="9600"/>
                  </a:moveTo>
                  <a:cubicBezTo>
                    <a:pt x="7624" y="10320"/>
                    <a:pt x="7624" y="10320"/>
                    <a:pt x="7624" y="10320"/>
                  </a:cubicBezTo>
                  <a:cubicBezTo>
                    <a:pt x="7624" y="5760"/>
                    <a:pt x="7624" y="5760"/>
                    <a:pt x="7624" y="5760"/>
                  </a:cubicBezTo>
                  <a:cubicBezTo>
                    <a:pt x="18424" y="4800"/>
                    <a:pt x="18424" y="4800"/>
                    <a:pt x="18424" y="4800"/>
                  </a:cubicBezTo>
                  <a:lnTo>
                    <a:pt x="18424" y="960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71" name="Shape 271"/>
          <p:cNvSpPr/>
          <p:nvPr/>
        </p:nvSpPr>
        <p:spPr>
          <a:xfrm>
            <a:off x="1386508" y="5694696"/>
            <a:ext cx="422059" cy="42269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03" h="21135" extrusionOk="0">
                <a:moveTo>
                  <a:pt x="20889" y="184"/>
                </a:moveTo>
                <a:cubicBezTo>
                  <a:pt x="20177" y="-465"/>
                  <a:pt x="17914" y="767"/>
                  <a:pt x="17202" y="1416"/>
                </a:cubicBezTo>
                <a:cubicBezTo>
                  <a:pt x="14486" y="4140"/>
                  <a:pt x="14486" y="4140"/>
                  <a:pt x="14486" y="4140"/>
                </a:cubicBezTo>
                <a:cubicBezTo>
                  <a:pt x="2005" y="4140"/>
                  <a:pt x="2005" y="4140"/>
                  <a:pt x="2005" y="4140"/>
                </a:cubicBezTo>
                <a:cubicBezTo>
                  <a:pt x="1746" y="4140"/>
                  <a:pt x="1487" y="4400"/>
                  <a:pt x="1423" y="4659"/>
                </a:cubicBezTo>
                <a:cubicBezTo>
                  <a:pt x="1358" y="4984"/>
                  <a:pt x="1487" y="5243"/>
                  <a:pt x="1811" y="5373"/>
                </a:cubicBezTo>
                <a:cubicBezTo>
                  <a:pt x="10024" y="8616"/>
                  <a:pt x="10024" y="8616"/>
                  <a:pt x="10024" y="8616"/>
                </a:cubicBezTo>
                <a:cubicBezTo>
                  <a:pt x="4980" y="13676"/>
                  <a:pt x="4980" y="13676"/>
                  <a:pt x="4980" y="13676"/>
                </a:cubicBezTo>
                <a:cubicBezTo>
                  <a:pt x="194" y="13676"/>
                  <a:pt x="194" y="13676"/>
                  <a:pt x="194" y="13676"/>
                </a:cubicBezTo>
                <a:cubicBezTo>
                  <a:pt x="129" y="13676"/>
                  <a:pt x="0" y="13740"/>
                  <a:pt x="0" y="13870"/>
                </a:cubicBezTo>
                <a:cubicBezTo>
                  <a:pt x="0" y="13935"/>
                  <a:pt x="0" y="14065"/>
                  <a:pt x="129" y="14130"/>
                </a:cubicBezTo>
                <a:cubicBezTo>
                  <a:pt x="4139" y="15686"/>
                  <a:pt x="4139" y="15686"/>
                  <a:pt x="4139" y="15686"/>
                </a:cubicBezTo>
                <a:cubicBezTo>
                  <a:pt x="4139" y="15816"/>
                  <a:pt x="4204" y="15881"/>
                  <a:pt x="4268" y="16011"/>
                </a:cubicBezTo>
                <a:cubicBezTo>
                  <a:pt x="4074" y="16140"/>
                  <a:pt x="4074" y="16140"/>
                  <a:pt x="4074" y="16140"/>
                </a:cubicBezTo>
                <a:cubicBezTo>
                  <a:pt x="3816" y="16400"/>
                  <a:pt x="3816" y="16854"/>
                  <a:pt x="4074" y="17049"/>
                </a:cubicBezTo>
                <a:cubicBezTo>
                  <a:pt x="4333" y="17308"/>
                  <a:pt x="4721" y="17308"/>
                  <a:pt x="4980" y="17049"/>
                </a:cubicBezTo>
                <a:cubicBezTo>
                  <a:pt x="5109" y="16919"/>
                  <a:pt x="5109" y="16919"/>
                  <a:pt x="5109" y="16919"/>
                </a:cubicBezTo>
                <a:cubicBezTo>
                  <a:pt x="5238" y="16919"/>
                  <a:pt x="5368" y="16984"/>
                  <a:pt x="5432" y="16984"/>
                </a:cubicBezTo>
                <a:cubicBezTo>
                  <a:pt x="6984" y="21005"/>
                  <a:pt x="6984" y="21005"/>
                  <a:pt x="6984" y="21005"/>
                </a:cubicBezTo>
                <a:cubicBezTo>
                  <a:pt x="7049" y="21070"/>
                  <a:pt x="7114" y="21135"/>
                  <a:pt x="7243" y="21135"/>
                </a:cubicBezTo>
                <a:cubicBezTo>
                  <a:pt x="7243" y="21135"/>
                  <a:pt x="7308" y="21070"/>
                  <a:pt x="7308" y="21070"/>
                </a:cubicBezTo>
                <a:cubicBezTo>
                  <a:pt x="7372" y="21005"/>
                  <a:pt x="7372" y="20940"/>
                  <a:pt x="7372" y="20876"/>
                </a:cubicBezTo>
                <a:cubicBezTo>
                  <a:pt x="7372" y="16205"/>
                  <a:pt x="7372" y="16205"/>
                  <a:pt x="7372" y="16205"/>
                </a:cubicBezTo>
                <a:cubicBezTo>
                  <a:pt x="12546" y="11081"/>
                  <a:pt x="12546" y="11081"/>
                  <a:pt x="12546" y="11081"/>
                </a:cubicBezTo>
                <a:cubicBezTo>
                  <a:pt x="15780" y="19384"/>
                  <a:pt x="15780" y="19384"/>
                  <a:pt x="15780" y="19384"/>
                </a:cubicBezTo>
                <a:cubicBezTo>
                  <a:pt x="15844" y="19643"/>
                  <a:pt x="16168" y="19773"/>
                  <a:pt x="16426" y="19773"/>
                </a:cubicBezTo>
                <a:cubicBezTo>
                  <a:pt x="16556" y="19708"/>
                  <a:pt x="16685" y="19643"/>
                  <a:pt x="16750" y="19578"/>
                </a:cubicBezTo>
                <a:cubicBezTo>
                  <a:pt x="16879" y="19449"/>
                  <a:pt x="16944" y="19319"/>
                  <a:pt x="16944" y="19124"/>
                </a:cubicBezTo>
                <a:cubicBezTo>
                  <a:pt x="16944" y="6670"/>
                  <a:pt x="16944" y="6670"/>
                  <a:pt x="16944" y="6670"/>
                </a:cubicBezTo>
                <a:cubicBezTo>
                  <a:pt x="19660" y="3881"/>
                  <a:pt x="19660" y="3881"/>
                  <a:pt x="19660" y="3881"/>
                </a:cubicBezTo>
                <a:cubicBezTo>
                  <a:pt x="20371" y="3232"/>
                  <a:pt x="21600" y="897"/>
                  <a:pt x="20889" y="184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74" name="Group 274"/>
          <p:cNvGrpSpPr/>
          <p:nvPr/>
        </p:nvGrpSpPr>
        <p:grpSpPr>
          <a:xfrm>
            <a:off x="0" y="6523560"/>
            <a:ext cx="935914" cy="350100"/>
            <a:chOff x="0" y="0"/>
            <a:chExt cx="935913" cy="350099"/>
          </a:xfrm>
        </p:grpSpPr>
        <p:sp>
          <p:nvSpPr>
            <p:cNvPr id="272" name="Shape 272"/>
            <p:cNvSpPr/>
            <p:nvPr/>
          </p:nvSpPr>
          <p:spPr>
            <a:xfrm>
              <a:off x="0" y="-1"/>
              <a:ext cx="935914" cy="350101"/>
            </a:xfrm>
            <a:prstGeom prst="rect">
              <a:avLst/>
            </a:prstGeom>
            <a:solidFill>
              <a:srgbClr val="EA4E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pic>
          <p:nvPicPr>
            <p:cNvPr id="273" name="image1.png"/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166622" y="30690"/>
              <a:ext cx="602670" cy="311579"/>
            </a:xfrm>
            <a:prstGeom prst="rect">
              <a:avLst/>
            </a:prstGeom>
            <a:ln w="12700" cap="flat">
              <a:noFill/>
              <a:miter lim="400000"/>
            </a:ln>
            <a:effectLst/>
          </p:spPr>
        </p:pic>
      </p:grpSp>
      <p:sp>
        <p:nvSpPr>
          <p:cNvPr id="275" name="Shape 275"/>
          <p:cNvSpPr/>
          <p:nvPr/>
        </p:nvSpPr>
        <p:spPr>
          <a:xfrm>
            <a:off x="932630" y="1647064"/>
            <a:ext cx="3990341" cy="3200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lnSpc>
                <a:spcPct val="150000"/>
              </a:lnSpc>
              <a:defRPr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介绍创始团队或核心团队成员背景情况</a:t>
            </a:r>
          </a:p>
        </p:txBody>
      </p:sp>
      <p:sp>
        <p:nvSpPr>
          <p:cNvPr id="276" name="Shape 276"/>
          <p:cNvSpPr/>
          <p:nvPr/>
        </p:nvSpPr>
        <p:spPr>
          <a:xfrm>
            <a:off x="1616981" y="2342820"/>
            <a:ext cx="9299548" cy="95758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34290" tIns="34290" rIns="34290" bIns="34290">
            <a:spAutoFit/>
          </a:bodyPr>
          <a:lstStyle/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400">
                <a:solidFill>
                  <a:srgbClr val="A6A6A6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团队主要负责人介绍</a:t>
            </a:r>
          </a:p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400">
                <a:solidFill>
                  <a:srgbClr val="A6A6A6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突出团队优势和特点，以及背景与目前产品的匹配性。</a:t>
            </a:r>
          </a:p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400">
                <a:solidFill>
                  <a:srgbClr val="A6A6A6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可以覆盖学历，工作情况。建议勿使用模糊语言。信息颗粒要细。避免用形容词，或自夸的方式阐述。</a:t>
            </a:r>
          </a:p>
        </p:txBody>
      </p:sp>
    </p:spTree>
  </p:cSld>
  <p:clrMapOvr>
    <a:masterClrMapping/>
  </p:clrMapOvr>
  <p:transition spd="slow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Shape 278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财务数据或其他补充</a:t>
            </a:r>
          </a:p>
        </p:txBody>
      </p:sp>
      <p:graphicFrame>
        <p:nvGraphicFramePr>
          <p:cNvPr id="279" name="Chart 279"/>
          <p:cNvGraphicFramePr/>
          <p:nvPr/>
        </p:nvGraphicFramePr>
        <p:xfrm>
          <a:off x="1943907" y="2310814"/>
          <a:ext cx="1728001" cy="17280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80" name="Chart 280"/>
          <p:cNvGraphicFramePr/>
          <p:nvPr/>
        </p:nvGraphicFramePr>
        <p:xfrm>
          <a:off x="4143938" y="2310814"/>
          <a:ext cx="1728001" cy="17280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281" name="Chart 281"/>
          <p:cNvGraphicFramePr/>
          <p:nvPr/>
        </p:nvGraphicFramePr>
        <p:xfrm>
          <a:off x="6343968" y="2310814"/>
          <a:ext cx="1728001" cy="17280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282" name="Chart 282"/>
          <p:cNvGraphicFramePr/>
          <p:nvPr/>
        </p:nvGraphicFramePr>
        <p:xfrm>
          <a:off x="8543999" y="2310814"/>
          <a:ext cx="1728001" cy="17280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283" name="Shape 283"/>
          <p:cNvSpPr/>
          <p:nvPr/>
        </p:nvSpPr>
        <p:spPr>
          <a:xfrm>
            <a:off x="2470970" y="2647513"/>
            <a:ext cx="667208" cy="713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4000">
                <a:solidFill>
                  <a:srgbClr val="EA4E34"/>
                </a:solidFill>
              </a:defRPr>
            </a:lvl1pPr>
          </a:lstStyle>
          <a:p>
            <a:r>
              <a:t>65</a:t>
            </a:r>
          </a:p>
        </p:txBody>
      </p:sp>
      <p:sp>
        <p:nvSpPr>
          <p:cNvPr id="284" name="Shape 284"/>
          <p:cNvSpPr/>
          <p:nvPr/>
        </p:nvSpPr>
        <p:spPr>
          <a:xfrm>
            <a:off x="4680770" y="2647513"/>
            <a:ext cx="667208" cy="713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4000">
                <a:solidFill>
                  <a:srgbClr val="EA4E34"/>
                </a:solidFill>
              </a:defRPr>
            </a:lvl1pPr>
          </a:lstStyle>
          <a:p>
            <a:r>
              <a:t>82</a:t>
            </a:r>
          </a:p>
        </p:txBody>
      </p:sp>
      <p:sp>
        <p:nvSpPr>
          <p:cNvPr id="285" name="Shape 285"/>
          <p:cNvSpPr/>
          <p:nvPr/>
        </p:nvSpPr>
        <p:spPr>
          <a:xfrm>
            <a:off x="6890570" y="2647513"/>
            <a:ext cx="667208" cy="713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4000">
                <a:solidFill>
                  <a:srgbClr val="EA4E34"/>
                </a:solidFill>
              </a:defRPr>
            </a:lvl1pPr>
          </a:lstStyle>
          <a:p>
            <a:r>
              <a:t>44</a:t>
            </a:r>
          </a:p>
        </p:txBody>
      </p:sp>
      <p:sp>
        <p:nvSpPr>
          <p:cNvPr id="286" name="Shape 286"/>
          <p:cNvSpPr/>
          <p:nvPr/>
        </p:nvSpPr>
        <p:spPr>
          <a:xfrm>
            <a:off x="9100370" y="2647513"/>
            <a:ext cx="667208" cy="713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4000">
                <a:solidFill>
                  <a:srgbClr val="EA4E34"/>
                </a:solidFill>
              </a:defRPr>
            </a:lvl1pPr>
          </a:lstStyle>
          <a:p>
            <a:r>
              <a:t>73</a:t>
            </a:r>
          </a:p>
        </p:txBody>
      </p:sp>
      <p:sp>
        <p:nvSpPr>
          <p:cNvPr id="287" name="Shape 287"/>
          <p:cNvSpPr/>
          <p:nvPr/>
        </p:nvSpPr>
        <p:spPr>
          <a:xfrm>
            <a:off x="2401907" y="3225681"/>
            <a:ext cx="792509" cy="3073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1400">
                <a:solidFill>
                  <a:srgbClr val="808080"/>
                </a:solidFill>
              </a:defRPr>
            </a:lvl1pPr>
          </a:lstStyle>
          <a:p>
            <a:r>
              <a:t>percent</a:t>
            </a:r>
          </a:p>
        </p:txBody>
      </p:sp>
      <p:sp>
        <p:nvSpPr>
          <p:cNvPr id="288" name="Shape 288"/>
          <p:cNvSpPr/>
          <p:nvPr/>
        </p:nvSpPr>
        <p:spPr>
          <a:xfrm>
            <a:off x="4618118" y="3225681"/>
            <a:ext cx="792509" cy="3073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1400">
                <a:solidFill>
                  <a:srgbClr val="808080"/>
                </a:solidFill>
              </a:defRPr>
            </a:lvl1pPr>
          </a:lstStyle>
          <a:p>
            <a:r>
              <a:t>percent</a:t>
            </a:r>
          </a:p>
        </p:txBody>
      </p:sp>
      <p:sp>
        <p:nvSpPr>
          <p:cNvPr id="289" name="Shape 289"/>
          <p:cNvSpPr/>
          <p:nvPr/>
        </p:nvSpPr>
        <p:spPr>
          <a:xfrm>
            <a:off x="6840743" y="3225681"/>
            <a:ext cx="792508" cy="3073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1400">
                <a:solidFill>
                  <a:srgbClr val="808080"/>
                </a:solidFill>
              </a:defRPr>
            </a:lvl1pPr>
          </a:lstStyle>
          <a:p>
            <a:r>
              <a:t>percent</a:t>
            </a:r>
          </a:p>
        </p:txBody>
      </p:sp>
      <p:sp>
        <p:nvSpPr>
          <p:cNvPr id="290" name="Shape 290"/>
          <p:cNvSpPr/>
          <p:nvPr/>
        </p:nvSpPr>
        <p:spPr>
          <a:xfrm>
            <a:off x="9063366" y="3225681"/>
            <a:ext cx="792508" cy="3073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1400">
                <a:solidFill>
                  <a:srgbClr val="808080"/>
                </a:solidFill>
              </a:defRPr>
            </a:lvl1pPr>
          </a:lstStyle>
          <a:p>
            <a:r>
              <a:t>percent</a:t>
            </a:r>
          </a:p>
        </p:txBody>
      </p:sp>
      <p:sp>
        <p:nvSpPr>
          <p:cNvPr id="291" name="Shape 291"/>
          <p:cNvSpPr/>
          <p:nvPr/>
        </p:nvSpPr>
        <p:spPr>
          <a:xfrm>
            <a:off x="2044348" y="4111625"/>
            <a:ext cx="1556306" cy="3454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1600">
                <a:solidFill>
                  <a:srgbClr val="EA4E34"/>
                </a:solidFill>
              </a:defRPr>
            </a:lvl1pPr>
          </a:lstStyle>
          <a:p>
            <a:r>
              <a:t>ITEM NAME #1 </a:t>
            </a:r>
          </a:p>
        </p:txBody>
      </p:sp>
      <p:sp>
        <p:nvSpPr>
          <p:cNvPr id="292" name="Shape 292"/>
          <p:cNvSpPr/>
          <p:nvPr/>
        </p:nvSpPr>
        <p:spPr>
          <a:xfrm>
            <a:off x="4254147" y="4111625"/>
            <a:ext cx="1556306" cy="3454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1600">
                <a:solidFill>
                  <a:srgbClr val="EA4E34"/>
                </a:solidFill>
              </a:defRPr>
            </a:lvl1pPr>
          </a:lstStyle>
          <a:p>
            <a:r>
              <a:t>ITEM NAME #2 </a:t>
            </a:r>
          </a:p>
        </p:txBody>
      </p:sp>
      <p:sp>
        <p:nvSpPr>
          <p:cNvPr id="293" name="Shape 293"/>
          <p:cNvSpPr/>
          <p:nvPr/>
        </p:nvSpPr>
        <p:spPr>
          <a:xfrm>
            <a:off x="6463948" y="4111625"/>
            <a:ext cx="1556306" cy="3454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1600">
                <a:solidFill>
                  <a:srgbClr val="EA4E34"/>
                </a:solidFill>
              </a:defRPr>
            </a:lvl1pPr>
          </a:lstStyle>
          <a:p>
            <a:r>
              <a:t>ITEM NAME #3 </a:t>
            </a:r>
          </a:p>
        </p:txBody>
      </p:sp>
      <p:sp>
        <p:nvSpPr>
          <p:cNvPr id="294" name="Shape 294"/>
          <p:cNvSpPr/>
          <p:nvPr/>
        </p:nvSpPr>
        <p:spPr>
          <a:xfrm>
            <a:off x="8699395" y="4111625"/>
            <a:ext cx="1556307" cy="3454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1600">
                <a:solidFill>
                  <a:srgbClr val="EA4E34"/>
                </a:solidFill>
              </a:defRPr>
            </a:lvl1pPr>
          </a:lstStyle>
          <a:p>
            <a:r>
              <a:t>ITEM NAME #4 </a:t>
            </a:r>
          </a:p>
        </p:txBody>
      </p:sp>
      <p:sp>
        <p:nvSpPr>
          <p:cNvPr id="295" name="Shape 295"/>
          <p:cNvSpPr/>
          <p:nvPr/>
        </p:nvSpPr>
        <p:spPr>
          <a:xfrm>
            <a:off x="1500600" y="4773736"/>
            <a:ext cx="9190799" cy="1513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>
              <a:lnSpc>
                <a:spcPct val="150000"/>
              </a:lnSpc>
              <a:defRPr sz="1400"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如有可补充，不同阶段的侧重点不同，请酌情处理</a:t>
            </a:r>
          </a:p>
          <a:p>
            <a:pPr>
              <a:lnSpc>
                <a:spcPct val="150000"/>
              </a:lnSpc>
              <a:defRPr sz="1400">
                <a:latin typeface="华文细黑"/>
                <a:ea typeface="华文细黑"/>
                <a:cs typeface="华文细黑"/>
                <a:sym typeface="华文细黑"/>
              </a:defRPr>
            </a:pPr>
            <a:endParaRPr/>
          </a:p>
          <a:p>
            <a:pPr marL="671512" lvl="1" indent="-214312">
              <a:lnSpc>
                <a:spcPct val="200000"/>
              </a:lnSpc>
              <a:buSzPct val="100000"/>
              <a:buFont typeface="Arial"/>
              <a:buChar char="•"/>
              <a:defRPr sz="14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财务，附件等内容</a:t>
            </a:r>
          </a:p>
          <a:p>
            <a:pPr marL="671512" lvl="1" indent="-214312">
              <a:lnSpc>
                <a:spcPct val="200000"/>
              </a:lnSpc>
              <a:buSzPct val="100000"/>
              <a:buFont typeface="Arial"/>
              <a:buChar char="•"/>
              <a:defRPr sz="1400">
                <a:solidFill>
                  <a:srgbClr val="EA4E34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注意在阐述问题时勿泄露核心数据和机密信息</a:t>
            </a:r>
          </a:p>
        </p:txBody>
      </p:sp>
    </p:spTree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Shape 297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融资需求</a:t>
            </a:r>
          </a:p>
        </p:txBody>
      </p:sp>
      <p:sp>
        <p:nvSpPr>
          <p:cNvPr id="298" name="Shape 298"/>
          <p:cNvSpPr/>
          <p:nvPr/>
        </p:nvSpPr>
        <p:spPr>
          <a:xfrm>
            <a:off x="980464" y="1862390"/>
            <a:ext cx="21361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对融资需求的具体描述</a:t>
            </a:r>
          </a:p>
        </p:txBody>
      </p:sp>
      <p:sp>
        <p:nvSpPr>
          <p:cNvPr id="299" name="Shape 299"/>
          <p:cNvSpPr/>
          <p:nvPr/>
        </p:nvSpPr>
        <p:spPr>
          <a:xfrm>
            <a:off x="1218028" y="2626708"/>
            <a:ext cx="9182753" cy="1107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 marL="214313" indent="-214313">
              <a:lnSpc>
                <a:spcPct val="150000"/>
              </a:lnSpc>
              <a:buSzPct val="100000"/>
              <a:buFont typeface="Arial"/>
              <a:buChar char="•"/>
              <a:defRPr sz="1400"/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需要融资的规模、出让比例及使用时间</a:t>
            </a:r>
          </a:p>
          <a:p>
            <a:pPr marL="214313" indent="-214313">
              <a:lnSpc>
                <a:spcPct val="150000"/>
              </a:lnSpc>
              <a:buSzPct val="100000"/>
              <a:buFont typeface="Arial"/>
              <a:buChar char="•"/>
              <a:defRPr sz="1400"/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资金使用的用途及预期的规划</a:t>
            </a:r>
          </a:p>
          <a:p>
            <a:pPr marL="214313" indent="-214313">
              <a:lnSpc>
                <a:spcPct val="150000"/>
              </a:lnSpc>
              <a:buSzPct val="100000"/>
              <a:buFont typeface="Arial"/>
              <a:buChar char="•"/>
              <a:defRPr sz="1400"/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资金到位的阶段性目标</a:t>
            </a:r>
          </a:p>
        </p:txBody>
      </p:sp>
      <p:sp>
        <p:nvSpPr>
          <p:cNvPr id="300" name="Shape 300"/>
          <p:cNvSpPr/>
          <p:nvPr/>
        </p:nvSpPr>
        <p:spPr>
          <a:xfrm>
            <a:off x="838200" y="4135895"/>
            <a:ext cx="10515600" cy="252002"/>
          </a:xfrm>
          <a:prstGeom prst="roundRect">
            <a:avLst>
              <a:gd name="adj" fmla="val 50000"/>
            </a:avLst>
          </a:prstGeom>
          <a:ln w="6350">
            <a:solidFill>
              <a:srgbClr val="A6A6A6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301" name="Shape 301"/>
          <p:cNvSpPr/>
          <p:nvPr/>
        </p:nvSpPr>
        <p:spPr>
          <a:xfrm>
            <a:off x="881554" y="4171896"/>
            <a:ext cx="5400000" cy="180001"/>
          </a:xfrm>
          <a:prstGeom prst="roundRect">
            <a:avLst>
              <a:gd name="adj" fmla="val 50000"/>
            </a:avLst>
          </a:prstGeom>
          <a:solidFill>
            <a:srgbClr val="EA4E34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302" name="Shape 302"/>
          <p:cNvSpPr/>
          <p:nvPr/>
        </p:nvSpPr>
        <p:spPr>
          <a:xfrm>
            <a:off x="838199" y="4455736"/>
            <a:ext cx="340456" cy="3073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EA4E34"/>
                </a:solidFill>
              </a:defRPr>
            </a:lvl1pPr>
          </a:lstStyle>
          <a:p>
            <a:r>
              <a:t>0%</a:t>
            </a:r>
          </a:p>
        </p:txBody>
      </p:sp>
      <p:sp>
        <p:nvSpPr>
          <p:cNvPr id="303" name="Shape 303"/>
          <p:cNvSpPr/>
          <p:nvPr/>
        </p:nvSpPr>
        <p:spPr>
          <a:xfrm>
            <a:off x="3363105" y="4455736"/>
            <a:ext cx="438992" cy="3073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1400">
                <a:solidFill>
                  <a:srgbClr val="EA4E34"/>
                </a:solidFill>
              </a:defRPr>
            </a:lvl1pPr>
          </a:lstStyle>
          <a:p>
            <a:r>
              <a:t>25%</a:t>
            </a:r>
          </a:p>
        </p:txBody>
      </p:sp>
      <p:sp>
        <p:nvSpPr>
          <p:cNvPr id="304" name="Shape 304"/>
          <p:cNvSpPr/>
          <p:nvPr/>
        </p:nvSpPr>
        <p:spPr>
          <a:xfrm>
            <a:off x="5875711" y="4455736"/>
            <a:ext cx="438992" cy="3073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1400">
                <a:solidFill>
                  <a:srgbClr val="EA4E34"/>
                </a:solidFill>
              </a:defRPr>
            </a:lvl1pPr>
          </a:lstStyle>
          <a:p>
            <a:r>
              <a:t>50%</a:t>
            </a:r>
          </a:p>
        </p:txBody>
      </p:sp>
      <p:sp>
        <p:nvSpPr>
          <p:cNvPr id="305" name="Shape 305"/>
          <p:cNvSpPr/>
          <p:nvPr/>
        </p:nvSpPr>
        <p:spPr>
          <a:xfrm>
            <a:off x="8388317" y="4455736"/>
            <a:ext cx="438992" cy="3073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 sz="1400">
                <a:solidFill>
                  <a:srgbClr val="EA4E34"/>
                </a:solidFill>
              </a:defRPr>
            </a:lvl1pPr>
          </a:lstStyle>
          <a:p>
            <a:r>
              <a:t>75%</a:t>
            </a:r>
          </a:p>
        </p:txBody>
      </p:sp>
      <p:sp>
        <p:nvSpPr>
          <p:cNvPr id="306" name="Shape 306"/>
          <p:cNvSpPr/>
          <p:nvPr/>
        </p:nvSpPr>
        <p:spPr>
          <a:xfrm>
            <a:off x="10814685" y="4455736"/>
            <a:ext cx="537529" cy="3073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r">
              <a:defRPr sz="1400">
                <a:solidFill>
                  <a:srgbClr val="EA4E34"/>
                </a:solidFill>
              </a:defRPr>
            </a:lvl1pPr>
          </a:lstStyle>
          <a:p>
            <a:r>
              <a:t>100%</a:t>
            </a:r>
          </a:p>
        </p:txBody>
      </p:sp>
      <p:cxnSp>
        <p:nvCxnSpPr>
          <p:cNvPr id="307" name="Connector 307"/>
          <p:cNvCxnSpPr>
            <a:stCxn id="302" idx="0"/>
            <a:endCxn id="303" idx="0"/>
          </p:cNvCxnSpPr>
          <p:nvPr/>
        </p:nvCxnSpPr>
        <p:spPr>
          <a:xfrm>
            <a:off x="1008427" y="4609406"/>
            <a:ext cx="2574175" cy="1"/>
          </a:xfrm>
          <a:prstGeom prst="straightConnector1">
            <a:avLst/>
          </a:prstGeom>
          <a:ln w="6350">
            <a:solidFill>
              <a:srgbClr val="BFBFBF"/>
            </a:solidFill>
            <a:miter/>
          </a:ln>
        </p:spPr>
      </p:cxnSp>
      <p:cxnSp>
        <p:nvCxnSpPr>
          <p:cNvPr id="308" name="Connector 308"/>
          <p:cNvCxnSpPr>
            <a:stCxn id="303" idx="0"/>
            <a:endCxn id="304" idx="0"/>
          </p:cNvCxnSpPr>
          <p:nvPr/>
        </p:nvCxnSpPr>
        <p:spPr>
          <a:xfrm>
            <a:off x="3582601" y="4609406"/>
            <a:ext cx="2512607" cy="1"/>
          </a:xfrm>
          <a:prstGeom prst="straightConnector1">
            <a:avLst/>
          </a:prstGeom>
          <a:ln w="6350">
            <a:solidFill>
              <a:srgbClr val="BFBFBF"/>
            </a:solidFill>
            <a:miter/>
          </a:ln>
        </p:spPr>
      </p:cxnSp>
      <p:cxnSp>
        <p:nvCxnSpPr>
          <p:cNvPr id="309" name="Connector 309"/>
          <p:cNvCxnSpPr>
            <a:stCxn id="304" idx="0"/>
            <a:endCxn id="305" idx="0"/>
          </p:cNvCxnSpPr>
          <p:nvPr/>
        </p:nvCxnSpPr>
        <p:spPr>
          <a:xfrm>
            <a:off x="6095207" y="4609406"/>
            <a:ext cx="2512606" cy="1"/>
          </a:xfrm>
          <a:prstGeom prst="straightConnector1">
            <a:avLst/>
          </a:prstGeom>
          <a:ln w="6350">
            <a:solidFill>
              <a:srgbClr val="BFBFBF"/>
            </a:solidFill>
            <a:miter/>
          </a:ln>
        </p:spPr>
      </p:cxnSp>
      <p:cxnSp>
        <p:nvCxnSpPr>
          <p:cNvPr id="310" name="Connector 310"/>
          <p:cNvCxnSpPr>
            <a:stCxn id="305" idx="0"/>
            <a:endCxn id="306" idx="0"/>
          </p:cNvCxnSpPr>
          <p:nvPr/>
        </p:nvCxnSpPr>
        <p:spPr>
          <a:xfrm>
            <a:off x="8607812" y="4609406"/>
            <a:ext cx="2475638" cy="1"/>
          </a:xfrm>
          <a:prstGeom prst="straightConnector1">
            <a:avLst/>
          </a:prstGeom>
          <a:ln w="6350">
            <a:solidFill>
              <a:srgbClr val="BFBFBF"/>
            </a:solidFill>
            <a:miter/>
          </a:ln>
        </p:spPr>
      </p:cxnSp>
    </p:spTree>
  </p:cSld>
  <p:clrMapOvr>
    <a:masterClrMapping/>
  </p:clrMapOvr>
  <p:transition spd="slow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Shape 312"/>
          <p:cNvSpPr>
            <a:spLocks noGrp="1"/>
          </p:cNvSpPr>
          <p:nvPr>
            <p:ph type="ctrTitle"/>
          </p:nvPr>
        </p:nvSpPr>
        <p:spPr>
          <a:xfrm>
            <a:off x="839787" y="2020047"/>
            <a:ext cx="10512426" cy="1408953"/>
          </a:xfrm>
          <a:prstGeom prst="rect">
            <a:avLst/>
          </a:prstGeom>
        </p:spPr>
        <p:txBody>
          <a:bodyPr/>
          <a:lstStyle/>
          <a:p>
            <a:r>
              <a:t>THANKS</a:t>
            </a:r>
          </a:p>
        </p:txBody>
      </p:sp>
    </p:spTree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Shape 112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目录</a:t>
            </a:r>
          </a:p>
        </p:txBody>
      </p:sp>
      <p:sp>
        <p:nvSpPr>
          <p:cNvPr id="113" name="Shape 113"/>
          <p:cNvSpPr/>
          <p:nvPr/>
        </p:nvSpPr>
        <p:spPr>
          <a:xfrm>
            <a:off x="2472571" y="5061925"/>
            <a:ext cx="720001" cy="720001"/>
          </a:xfrm>
          <a:prstGeom prst="ellipse">
            <a:avLst/>
          </a:prstGeom>
          <a:solidFill>
            <a:srgbClr val="EA4E34"/>
          </a:solidFill>
          <a:ln w="12700">
            <a:solidFill>
              <a:srgbClr val="EA4E34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4" name="Shape 114"/>
          <p:cNvSpPr/>
          <p:nvPr/>
        </p:nvSpPr>
        <p:spPr>
          <a:xfrm>
            <a:off x="7728783" y="2359924"/>
            <a:ext cx="720001" cy="720001"/>
          </a:xfrm>
          <a:prstGeom prst="ellipse">
            <a:avLst/>
          </a:prstGeom>
          <a:solidFill>
            <a:srgbClr val="EA4E34"/>
          </a:solidFill>
          <a:ln w="12700">
            <a:solidFill>
              <a:srgbClr val="EA4E34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5" name="Shape 115"/>
          <p:cNvSpPr/>
          <p:nvPr/>
        </p:nvSpPr>
        <p:spPr>
          <a:xfrm>
            <a:off x="7728783" y="3710925"/>
            <a:ext cx="720001" cy="720001"/>
          </a:xfrm>
          <a:prstGeom prst="ellipse">
            <a:avLst/>
          </a:prstGeom>
          <a:solidFill>
            <a:srgbClr val="EA4E34"/>
          </a:solidFill>
          <a:ln w="12700">
            <a:solidFill>
              <a:srgbClr val="EA4E34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6" name="Shape 116"/>
          <p:cNvSpPr/>
          <p:nvPr/>
        </p:nvSpPr>
        <p:spPr>
          <a:xfrm>
            <a:off x="7728783" y="5061925"/>
            <a:ext cx="720001" cy="720001"/>
          </a:xfrm>
          <a:prstGeom prst="ellipse">
            <a:avLst/>
          </a:prstGeom>
          <a:solidFill>
            <a:srgbClr val="EA4E34"/>
          </a:solidFill>
          <a:ln w="12700">
            <a:solidFill>
              <a:srgbClr val="EA4E34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7" name="Shape 117"/>
          <p:cNvSpPr/>
          <p:nvPr/>
        </p:nvSpPr>
        <p:spPr>
          <a:xfrm>
            <a:off x="3264408" y="2355258"/>
            <a:ext cx="5105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简介</a:t>
            </a:r>
          </a:p>
        </p:txBody>
      </p:sp>
      <p:sp>
        <p:nvSpPr>
          <p:cNvPr id="118" name="Shape 118"/>
          <p:cNvSpPr/>
          <p:nvPr/>
        </p:nvSpPr>
        <p:spPr>
          <a:xfrm>
            <a:off x="3264408" y="2739365"/>
            <a:ext cx="9169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目标客户</a:t>
            </a:r>
          </a:p>
        </p:txBody>
      </p:sp>
      <p:sp>
        <p:nvSpPr>
          <p:cNvPr id="119" name="Shape 119"/>
          <p:cNvSpPr/>
          <p:nvPr/>
        </p:nvSpPr>
        <p:spPr>
          <a:xfrm>
            <a:off x="3264408" y="3703234"/>
            <a:ext cx="9169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产品服务</a:t>
            </a:r>
          </a:p>
        </p:txBody>
      </p:sp>
      <p:sp>
        <p:nvSpPr>
          <p:cNvPr id="120" name="Shape 120"/>
          <p:cNvSpPr/>
          <p:nvPr/>
        </p:nvSpPr>
        <p:spPr>
          <a:xfrm>
            <a:off x="3264408" y="4067775"/>
            <a:ext cx="9169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商业模式</a:t>
            </a:r>
          </a:p>
        </p:txBody>
      </p:sp>
      <p:sp>
        <p:nvSpPr>
          <p:cNvPr id="121" name="Shape 121"/>
          <p:cNvSpPr/>
          <p:nvPr/>
        </p:nvSpPr>
        <p:spPr>
          <a:xfrm>
            <a:off x="3264408" y="5055575"/>
            <a:ext cx="9169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运营情况</a:t>
            </a:r>
          </a:p>
        </p:txBody>
      </p:sp>
      <p:sp>
        <p:nvSpPr>
          <p:cNvPr id="122" name="Shape 122"/>
          <p:cNvSpPr/>
          <p:nvPr/>
        </p:nvSpPr>
        <p:spPr>
          <a:xfrm>
            <a:off x="3264408" y="5482292"/>
            <a:ext cx="9169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未来计划</a:t>
            </a:r>
          </a:p>
        </p:txBody>
      </p:sp>
      <p:sp>
        <p:nvSpPr>
          <p:cNvPr id="123" name="Shape 123"/>
          <p:cNvSpPr/>
          <p:nvPr/>
        </p:nvSpPr>
        <p:spPr>
          <a:xfrm>
            <a:off x="7888882" y="5205924"/>
            <a:ext cx="401749" cy="4283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08" h="21415" extrusionOk="0">
                <a:moveTo>
                  <a:pt x="20524" y="18034"/>
                </a:moveTo>
                <a:cubicBezTo>
                  <a:pt x="13230" y="11103"/>
                  <a:pt x="13230" y="11103"/>
                  <a:pt x="13230" y="11103"/>
                </a:cubicBezTo>
                <a:cubicBezTo>
                  <a:pt x="13159" y="11036"/>
                  <a:pt x="13088" y="11036"/>
                  <a:pt x="13017" y="10968"/>
                </a:cubicBezTo>
                <a:cubicBezTo>
                  <a:pt x="14363" y="9690"/>
                  <a:pt x="14363" y="9690"/>
                  <a:pt x="14363" y="9690"/>
                </a:cubicBezTo>
                <a:cubicBezTo>
                  <a:pt x="14363" y="9622"/>
                  <a:pt x="14433" y="9555"/>
                  <a:pt x="14504" y="9488"/>
                </a:cubicBezTo>
                <a:cubicBezTo>
                  <a:pt x="16204" y="10093"/>
                  <a:pt x="18258" y="9757"/>
                  <a:pt x="19603" y="8411"/>
                </a:cubicBezTo>
                <a:cubicBezTo>
                  <a:pt x="20595" y="7469"/>
                  <a:pt x="21091" y="6191"/>
                  <a:pt x="21020" y="4845"/>
                </a:cubicBezTo>
                <a:cubicBezTo>
                  <a:pt x="20949" y="4643"/>
                  <a:pt x="20878" y="4508"/>
                  <a:pt x="20736" y="4508"/>
                </a:cubicBezTo>
                <a:cubicBezTo>
                  <a:pt x="20595" y="4441"/>
                  <a:pt x="20382" y="4441"/>
                  <a:pt x="20312" y="4576"/>
                </a:cubicBezTo>
                <a:cubicBezTo>
                  <a:pt x="17974" y="6796"/>
                  <a:pt x="17974" y="6796"/>
                  <a:pt x="17974" y="6796"/>
                </a:cubicBezTo>
                <a:cubicBezTo>
                  <a:pt x="15567" y="6191"/>
                  <a:pt x="15567" y="6191"/>
                  <a:pt x="15567" y="6191"/>
                </a:cubicBezTo>
                <a:cubicBezTo>
                  <a:pt x="14929" y="3903"/>
                  <a:pt x="14929" y="3903"/>
                  <a:pt x="14929" y="3903"/>
                </a:cubicBezTo>
                <a:cubicBezTo>
                  <a:pt x="17266" y="1682"/>
                  <a:pt x="17266" y="1682"/>
                  <a:pt x="17266" y="1682"/>
                </a:cubicBezTo>
                <a:cubicBezTo>
                  <a:pt x="17337" y="1615"/>
                  <a:pt x="17408" y="1413"/>
                  <a:pt x="17337" y="1279"/>
                </a:cubicBezTo>
                <a:cubicBezTo>
                  <a:pt x="17266" y="1144"/>
                  <a:pt x="17125" y="1009"/>
                  <a:pt x="16983" y="1009"/>
                </a:cubicBezTo>
                <a:cubicBezTo>
                  <a:pt x="15567" y="942"/>
                  <a:pt x="14221" y="1413"/>
                  <a:pt x="13230" y="2355"/>
                </a:cubicBezTo>
                <a:cubicBezTo>
                  <a:pt x="11813" y="3634"/>
                  <a:pt x="11459" y="5518"/>
                  <a:pt x="12096" y="7200"/>
                </a:cubicBezTo>
                <a:cubicBezTo>
                  <a:pt x="12026" y="7200"/>
                  <a:pt x="11955" y="7267"/>
                  <a:pt x="11884" y="7335"/>
                </a:cubicBezTo>
                <a:cubicBezTo>
                  <a:pt x="9972" y="9084"/>
                  <a:pt x="9972" y="9084"/>
                  <a:pt x="9972" y="9084"/>
                </a:cubicBezTo>
                <a:cubicBezTo>
                  <a:pt x="6502" y="5787"/>
                  <a:pt x="6502" y="5787"/>
                  <a:pt x="6502" y="5787"/>
                </a:cubicBezTo>
                <a:cubicBezTo>
                  <a:pt x="6502" y="5720"/>
                  <a:pt x="6431" y="5720"/>
                  <a:pt x="6360" y="5652"/>
                </a:cubicBezTo>
                <a:cubicBezTo>
                  <a:pt x="6431" y="5585"/>
                  <a:pt x="6502" y="5518"/>
                  <a:pt x="6502" y="5450"/>
                </a:cubicBezTo>
                <a:cubicBezTo>
                  <a:pt x="7210" y="5585"/>
                  <a:pt x="8555" y="4239"/>
                  <a:pt x="9689" y="3163"/>
                </a:cubicBezTo>
                <a:cubicBezTo>
                  <a:pt x="6431" y="0"/>
                  <a:pt x="6431" y="0"/>
                  <a:pt x="6431" y="0"/>
                </a:cubicBezTo>
                <a:cubicBezTo>
                  <a:pt x="4944" y="1413"/>
                  <a:pt x="3811" y="2355"/>
                  <a:pt x="3952" y="3028"/>
                </a:cubicBezTo>
                <a:cubicBezTo>
                  <a:pt x="3598" y="3230"/>
                  <a:pt x="3315" y="3364"/>
                  <a:pt x="3102" y="3566"/>
                </a:cubicBezTo>
                <a:cubicBezTo>
                  <a:pt x="2677" y="4037"/>
                  <a:pt x="2677" y="4037"/>
                  <a:pt x="2677" y="4037"/>
                </a:cubicBezTo>
                <a:cubicBezTo>
                  <a:pt x="2323" y="4307"/>
                  <a:pt x="2182" y="4710"/>
                  <a:pt x="2111" y="5047"/>
                </a:cubicBezTo>
                <a:cubicBezTo>
                  <a:pt x="2040" y="5114"/>
                  <a:pt x="1969" y="5181"/>
                  <a:pt x="1969" y="5249"/>
                </a:cubicBezTo>
                <a:cubicBezTo>
                  <a:pt x="1757" y="5450"/>
                  <a:pt x="1757" y="5450"/>
                  <a:pt x="1757" y="5450"/>
                </a:cubicBezTo>
                <a:cubicBezTo>
                  <a:pt x="1757" y="5450"/>
                  <a:pt x="1757" y="5450"/>
                  <a:pt x="1757" y="5450"/>
                </a:cubicBezTo>
                <a:cubicBezTo>
                  <a:pt x="1615" y="5652"/>
                  <a:pt x="1615" y="5652"/>
                  <a:pt x="1615" y="5652"/>
                </a:cubicBezTo>
                <a:cubicBezTo>
                  <a:pt x="1473" y="5787"/>
                  <a:pt x="1403" y="5921"/>
                  <a:pt x="1332" y="6056"/>
                </a:cubicBezTo>
                <a:cubicBezTo>
                  <a:pt x="1332" y="6123"/>
                  <a:pt x="1261" y="6191"/>
                  <a:pt x="1261" y="6191"/>
                </a:cubicBezTo>
                <a:cubicBezTo>
                  <a:pt x="1261" y="6191"/>
                  <a:pt x="1190" y="6258"/>
                  <a:pt x="1190" y="6258"/>
                </a:cubicBezTo>
                <a:cubicBezTo>
                  <a:pt x="1119" y="6393"/>
                  <a:pt x="1119" y="6393"/>
                  <a:pt x="1119" y="6393"/>
                </a:cubicBezTo>
                <a:cubicBezTo>
                  <a:pt x="1049" y="6527"/>
                  <a:pt x="978" y="6662"/>
                  <a:pt x="907" y="6864"/>
                </a:cubicBezTo>
                <a:cubicBezTo>
                  <a:pt x="907" y="6864"/>
                  <a:pt x="907" y="6864"/>
                  <a:pt x="907" y="6864"/>
                </a:cubicBezTo>
                <a:cubicBezTo>
                  <a:pt x="765" y="7065"/>
                  <a:pt x="694" y="7267"/>
                  <a:pt x="624" y="7469"/>
                </a:cubicBezTo>
                <a:cubicBezTo>
                  <a:pt x="624" y="7604"/>
                  <a:pt x="624" y="7604"/>
                  <a:pt x="624" y="7604"/>
                </a:cubicBezTo>
                <a:cubicBezTo>
                  <a:pt x="553" y="7671"/>
                  <a:pt x="553" y="7738"/>
                  <a:pt x="553" y="7873"/>
                </a:cubicBezTo>
                <a:cubicBezTo>
                  <a:pt x="482" y="8142"/>
                  <a:pt x="482" y="8142"/>
                  <a:pt x="482" y="8142"/>
                </a:cubicBezTo>
                <a:cubicBezTo>
                  <a:pt x="411" y="8344"/>
                  <a:pt x="411" y="8546"/>
                  <a:pt x="411" y="8680"/>
                </a:cubicBezTo>
                <a:cubicBezTo>
                  <a:pt x="411" y="8815"/>
                  <a:pt x="411" y="8815"/>
                  <a:pt x="411" y="8815"/>
                </a:cubicBezTo>
                <a:cubicBezTo>
                  <a:pt x="340" y="8950"/>
                  <a:pt x="340" y="9151"/>
                  <a:pt x="340" y="9286"/>
                </a:cubicBezTo>
                <a:cubicBezTo>
                  <a:pt x="411" y="9353"/>
                  <a:pt x="411" y="9353"/>
                  <a:pt x="411" y="9421"/>
                </a:cubicBezTo>
                <a:cubicBezTo>
                  <a:pt x="411" y="9488"/>
                  <a:pt x="411" y="9488"/>
                  <a:pt x="411" y="9488"/>
                </a:cubicBezTo>
                <a:cubicBezTo>
                  <a:pt x="411" y="9555"/>
                  <a:pt x="411" y="9622"/>
                  <a:pt x="411" y="9757"/>
                </a:cubicBezTo>
                <a:cubicBezTo>
                  <a:pt x="411" y="9959"/>
                  <a:pt x="411" y="9959"/>
                  <a:pt x="411" y="9959"/>
                </a:cubicBezTo>
                <a:cubicBezTo>
                  <a:pt x="482" y="10026"/>
                  <a:pt x="482" y="10093"/>
                  <a:pt x="482" y="10093"/>
                </a:cubicBezTo>
                <a:cubicBezTo>
                  <a:pt x="482" y="10228"/>
                  <a:pt x="482" y="10295"/>
                  <a:pt x="553" y="10430"/>
                </a:cubicBezTo>
                <a:cubicBezTo>
                  <a:pt x="694" y="10968"/>
                  <a:pt x="694" y="10968"/>
                  <a:pt x="694" y="10968"/>
                </a:cubicBezTo>
                <a:cubicBezTo>
                  <a:pt x="765" y="11170"/>
                  <a:pt x="907" y="11237"/>
                  <a:pt x="1119" y="11237"/>
                </a:cubicBezTo>
                <a:cubicBezTo>
                  <a:pt x="1190" y="11237"/>
                  <a:pt x="1261" y="11170"/>
                  <a:pt x="1332" y="11170"/>
                </a:cubicBezTo>
                <a:cubicBezTo>
                  <a:pt x="1403" y="11103"/>
                  <a:pt x="1473" y="11036"/>
                  <a:pt x="1473" y="10901"/>
                </a:cubicBezTo>
                <a:cubicBezTo>
                  <a:pt x="1544" y="10363"/>
                  <a:pt x="1544" y="10363"/>
                  <a:pt x="1544" y="10363"/>
                </a:cubicBezTo>
                <a:cubicBezTo>
                  <a:pt x="1544" y="10295"/>
                  <a:pt x="1615" y="10228"/>
                  <a:pt x="1615" y="10161"/>
                </a:cubicBezTo>
                <a:cubicBezTo>
                  <a:pt x="1615" y="10093"/>
                  <a:pt x="1615" y="10093"/>
                  <a:pt x="1615" y="10026"/>
                </a:cubicBezTo>
                <a:cubicBezTo>
                  <a:pt x="1686" y="9824"/>
                  <a:pt x="1686" y="9824"/>
                  <a:pt x="1686" y="9824"/>
                </a:cubicBezTo>
                <a:cubicBezTo>
                  <a:pt x="1686" y="9824"/>
                  <a:pt x="1757" y="9757"/>
                  <a:pt x="1757" y="9757"/>
                </a:cubicBezTo>
                <a:cubicBezTo>
                  <a:pt x="1757" y="9690"/>
                  <a:pt x="1757" y="9690"/>
                  <a:pt x="1757" y="9622"/>
                </a:cubicBezTo>
                <a:cubicBezTo>
                  <a:pt x="1828" y="9622"/>
                  <a:pt x="1828" y="9555"/>
                  <a:pt x="1828" y="9488"/>
                </a:cubicBezTo>
                <a:cubicBezTo>
                  <a:pt x="1898" y="9421"/>
                  <a:pt x="1898" y="9353"/>
                  <a:pt x="1969" y="9286"/>
                </a:cubicBezTo>
                <a:cubicBezTo>
                  <a:pt x="1969" y="9219"/>
                  <a:pt x="2040" y="9151"/>
                  <a:pt x="2040" y="9151"/>
                </a:cubicBezTo>
                <a:cubicBezTo>
                  <a:pt x="2111" y="9017"/>
                  <a:pt x="2182" y="8950"/>
                  <a:pt x="2253" y="8882"/>
                </a:cubicBezTo>
                <a:cubicBezTo>
                  <a:pt x="2253" y="8882"/>
                  <a:pt x="2253" y="8882"/>
                  <a:pt x="2253" y="8882"/>
                </a:cubicBezTo>
                <a:cubicBezTo>
                  <a:pt x="2394" y="8680"/>
                  <a:pt x="2394" y="8680"/>
                  <a:pt x="2394" y="8680"/>
                </a:cubicBezTo>
                <a:cubicBezTo>
                  <a:pt x="2394" y="8613"/>
                  <a:pt x="2465" y="8613"/>
                  <a:pt x="2465" y="8546"/>
                </a:cubicBezTo>
                <a:cubicBezTo>
                  <a:pt x="2536" y="8546"/>
                  <a:pt x="2536" y="8479"/>
                  <a:pt x="2536" y="8479"/>
                </a:cubicBezTo>
                <a:cubicBezTo>
                  <a:pt x="2607" y="8344"/>
                  <a:pt x="2748" y="8277"/>
                  <a:pt x="2819" y="8209"/>
                </a:cubicBezTo>
                <a:cubicBezTo>
                  <a:pt x="2890" y="8142"/>
                  <a:pt x="2890" y="8142"/>
                  <a:pt x="2890" y="8142"/>
                </a:cubicBezTo>
                <a:cubicBezTo>
                  <a:pt x="2961" y="8075"/>
                  <a:pt x="3032" y="8007"/>
                  <a:pt x="3173" y="7940"/>
                </a:cubicBezTo>
                <a:cubicBezTo>
                  <a:pt x="3173" y="7940"/>
                  <a:pt x="3244" y="7940"/>
                  <a:pt x="3244" y="7873"/>
                </a:cubicBezTo>
                <a:cubicBezTo>
                  <a:pt x="3315" y="7873"/>
                  <a:pt x="3315" y="7806"/>
                  <a:pt x="3386" y="7806"/>
                </a:cubicBezTo>
                <a:cubicBezTo>
                  <a:pt x="3456" y="7738"/>
                  <a:pt x="3527" y="7738"/>
                  <a:pt x="3598" y="7671"/>
                </a:cubicBezTo>
                <a:cubicBezTo>
                  <a:pt x="3811" y="7604"/>
                  <a:pt x="3811" y="7604"/>
                  <a:pt x="3811" y="7604"/>
                </a:cubicBezTo>
                <a:cubicBezTo>
                  <a:pt x="3952" y="7469"/>
                  <a:pt x="3952" y="7469"/>
                  <a:pt x="3952" y="7469"/>
                </a:cubicBezTo>
                <a:cubicBezTo>
                  <a:pt x="4023" y="7469"/>
                  <a:pt x="4094" y="7469"/>
                  <a:pt x="4165" y="7402"/>
                </a:cubicBezTo>
                <a:cubicBezTo>
                  <a:pt x="4165" y="7402"/>
                  <a:pt x="4235" y="7402"/>
                  <a:pt x="4235" y="7402"/>
                </a:cubicBezTo>
                <a:cubicBezTo>
                  <a:pt x="4306" y="7402"/>
                  <a:pt x="4306" y="7335"/>
                  <a:pt x="4306" y="7335"/>
                </a:cubicBezTo>
                <a:cubicBezTo>
                  <a:pt x="4377" y="7335"/>
                  <a:pt x="4377" y="7335"/>
                  <a:pt x="4448" y="7335"/>
                </a:cubicBezTo>
                <a:cubicBezTo>
                  <a:pt x="4519" y="7335"/>
                  <a:pt x="4519" y="7335"/>
                  <a:pt x="4519" y="7335"/>
                </a:cubicBezTo>
                <a:cubicBezTo>
                  <a:pt x="4519" y="7402"/>
                  <a:pt x="4590" y="7469"/>
                  <a:pt x="4660" y="7536"/>
                </a:cubicBezTo>
                <a:cubicBezTo>
                  <a:pt x="8131" y="10766"/>
                  <a:pt x="8131" y="10766"/>
                  <a:pt x="8131" y="10766"/>
                </a:cubicBezTo>
                <a:cubicBezTo>
                  <a:pt x="765" y="17495"/>
                  <a:pt x="765" y="17495"/>
                  <a:pt x="765" y="17495"/>
                </a:cubicBezTo>
                <a:cubicBezTo>
                  <a:pt x="765" y="17495"/>
                  <a:pt x="765" y="17495"/>
                  <a:pt x="765" y="17495"/>
                </a:cubicBezTo>
                <a:cubicBezTo>
                  <a:pt x="-155" y="18370"/>
                  <a:pt x="-297" y="19649"/>
                  <a:pt x="624" y="20523"/>
                </a:cubicBezTo>
                <a:cubicBezTo>
                  <a:pt x="1544" y="21398"/>
                  <a:pt x="2819" y="21196"/>
                  <a:pt x="3669" y="20321"/>
                </a:cubicBezTo>
                <a:cubicBezTo>
                  <a:pt x="3740" y="20321"/>
                  <a:pt x="3740" y="20254"/>
                  <a:pt x="3740" y="20254"/>
                </a:cubicBezTo>
                <a:cubicBezTo>
                  <a:pt x="10184" y="13794"/>
                  <a:pt x="10184" y="13794"/>
                  <a:pt x="10184" y="13794"/>
                </a:cubicBezTo>
                <a:cubicBezTo>
                  <a:pt x="10255" y="13862"/>
                  <a:pt x="10255" y="13862"/>
                  <a:pt x="10326" y="13929"/>
                </a:cubicBezTo>
                <a:cubicBezTo>
                  <a:pt x="17550" y="20860"/>
                  <a:pt x="17550" y="20860"/>
                  <a:pt x="17550" y="20860"/>
                </a:cubicBezTo>
                <a:cubicBezTo>
                  <a:pt x="18399" y="21600"/>
                  <a:pt x="19745" y="21600"/>
                  <a:pt x="20524" y="20860"/>
                </a:cubicBezTo>
                <a:cubicBezTo>
                  <a:pt x="21303" y="20052"/>
                  <a:pt x="21303" y="18774"/>
                  <a:pt x="20524" y="18034"/>
                </a:cubicBezTo>
                <a:close/>
                <a:moveTo>
                  <a:pt x="2748" y="19581"/>
                </a:moveTo>
                <a:cubicBezTo>
                  <a:pt x="2394" y="19918"/>
                  <a:pt x="1898" y="19918"/>
                  <a:pt x="1544" y="19581"/>
                </a:cubicBezTo>
                <a:cubicBezTo>
                  <a:pt x="1190" y="19245"/>
                  <a:pt x="1190" y="18774"/>
                  <a:pt x="1544" y="18437"/>
                </a:cubicBezTo>
                <a:cubicBezTo>
                  <a:pt x="1898" y="18101"/>
                  <a:pt x="2394" y="18101"/>
                  <a:pt x="2748" y="18437"/>
                </a:cubicBezTo>
                <a:cubicBezTo>
                  <a:pt x="3102" y="18774"/>
                  <a:pt x="3102" y="19245"/>
                  <a:pt x="2748" y="19581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28" name="Group 128"/>
          <p:cNvGrpSpPr/>
          <p:nvPr/>
        </p:nvGrpSpPr>
        <p:grpSpPr>
          <a:xfrm>
            <a:off x="7875150" y="3898963"/>
            <a:ext cx="429470" cy="343923"/>
            <a:chOff x="0" y="0"/>
            <a:chExt cx="429469" cy="343922"/>
          </a:xfrm>
        </p:grpSpPr>
        <p:sp>
          <p:nvSpPr>
            <p:cNvPr id="124" name="Shape 124"/>
            <p:cNvSpPr/>
            <p:nvPr/>
          </p:nvSpPr>
          <p:spPr>
            <a:xfrm>
              <a:off x="115483" y="215300"/>
              <a:ext cx="284074" cy="1048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09" h="21600" extrusionOk="0">
                  <a:moveTo>
                    <a:pt x="21028" y="12542"/>
                  </a:moveTo>
                  <a:cubicBezTo>
                    <a:pt x="20520" y="10452"/>
                    <a:pt x="19757" y="6271"/>
                    <a:pt x="18741" y="2090"/>
                  </a:cubicBezTo>
                  <a:cubicBezTo>
                    <a:pt x="18487" y="1394"/>
                    <a:pt x="18232" y="697"/>
                    <a:pt x="17978" y="0"/>
                  </a:cubicBezTo>
                  <a:cubicBezTo>
                    <a:pt x="3240" y="0"/>
                    <a:pt x="3240" y="0"/>
                    <a:pt x="3240" y="0"/>
                  </a:cubicBezTo>
                  <a:cubicBezTo>
                    <a:pt x="2985" y="697"/>
                    <a:pt x="2985" y="1394"/>
                    <a:pt x="2731" y="2090"/>
                  </a:cubicBezTo>
                  <a:cubicBezTo>
                    <a:pt x="1715" y="6271"/>
                    <a:pt x="698" y="10452"/>
                    <a:pt x="444" y="12542"/>
                  </a:cubicBezTo>
                  <a:cubicBezTo>
                    <a:pt x="190" y="13239"/>
                    <a:pt x="190" y="13239"/>
                    <a:pt x="190" y="13239"/>
                  </a:cubicBezTo>
                  <a:cubicBezTo>
                    <a:pt x="-64" y="14632"/>
                    <a:pt x="-64" y="17419"/>
                    <a:pt x="190" y="19510"/>
                  </a:cubicBezTo>
                  <a:cubicBezTo>
                    <a:pt x="698" y="20903"/>
                    <a:pt x="952" y="21600"/>
                    <a:pt x="1715" y="21600"/>
                  </a:cubicBezTo>
                  <a:cubicBezTo>
                    <a:pt x="2985" y="21600"/>
                    <a:pt x="2985" y="21600"/>
                    <a:pt x="2985" y="21600"/>
                  </a:cubicBezTo>
                  <a:cubicBezTo>
                    <a:pt x="7560" y="21600"/>
                    <a:pt x="7560" y="21600"/>
                    <a:pt x="7560" y="21600"/>
                  </a:cubicBezTo>
                  <a:cubicBezTo>
                    <a:pt x="13658" y="21600"/>
                    <a:pt x="13658" y="21600"/>
                    <a:pt x="13658" y="21600"/>
                  </a:cubicBezTo>
                  <a:cubicBezTo>
                    <a:pt x="18487" y="21600"/>
                    <a:pt x="18487" y="21600"/>
                    <a:pt x="18487" y="21600"/>
                  </a:cubicBezTo>
                  <a:cubicBezTo>
                    <a:pt x="19757" y="21600"/>
                    <a:pt x="19757" y="21600"/>
                    <a:pt x="19757" y="21600"/>
                  </a:cubicBezTo>
                  <a:cubicBezTo>
                    <a:pt x="20265" y="21600"/>
                    <a:pt x="20774" y="20903"/>
                    <a:pt x="21028" y="19510"/>
                  </a:cubicBezTo>
                  <a:cubicBezTo>
                    <a:pt x="21536" y="17419"/>
                    <a:pt x="21536" y="14632"/>
                    <a:pt x="21028" y="13239"/>
                  </a:cubicBezTo>
                  <a:lnTo>
                    <a:pt x="21028" y="12542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5" name="Shape 125"/>
            <p:cNvSpPr/>
            <p:nvPr/>
          </p:nvSpPr>
          <p:spPr>
            <a:xfrm>
              <a:off x="83618" y="0"/>
              <a:ext cx="345852" cy="3439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88" h="21600" extrusionOk="0">
                  <a:moveTo>
                    <a:pt x="20821" y="17109"/>
                  </a:moveTo>
                  <a:cubicBezTo>
                    <a:pt x="20821" y="16895"/>
                    <a:pt x="20821" y="16895"/>
                    <a:pt x="20821" y="16895"/>
                  </a:cubicBezTo>
                  <a:cubicBezTo>
                    <a:pt x="20198" y="15826"/>
                    <a:pt x="18952" y="13687"/>
                    <a:pt x="17706" y="11549"/>
                  </a:cubicBezTo>
                  <a:cubicBezTo>
                    <a:pt x="17290" y="10907"/>
                    <a:pt x="16875" y="10265"/>
                    <a:pt x="16459" y="9838"/>
                  </a:cubicBezTo>
                  <a:cubicBezTo>
                    <a:pt x="15836" y="8982"/>
                    <a:pt x="15006" y="7913"/>
                    <a:pt x="15006" y="7485"/>
                  </a:cubicBezTo>
                  <a:cubicBezTo>
                    <a:pt x="15006" y="5988"/>
                    <a:pt x="15006" y="2566"/>
                    <a:pt x="15006" y="1497"/>
                  </a:cubicBezTo>
                  <a:cubicBezTo>
                    <a:pt x="15836" y="1497"/>
                    <a:pt x="15836" y="1497"/>
                    <a:pt x="15836" y="1497"/>
                  </a:cubicBezTo>
                  <a:cubicBezTo>
                    <a:pt x="15836" y="0"/>
                    <a:pt x="15836" y="0"/>
                    <a:pt x="15836" y="0"/>
                  </a:cubicBezTo>
                  <a:cubicBezTo>
                    <a:pt x="5244" y="0"/>
                    <a:pt x="5244" y="0"/>
                    <a:pt x="5244" y="0"/>
                  </a:cubicBezTo>
                  <a:cubicBezTo>
                    <a:pt x="5244" y="1497"/>
                    <a:pt x="5244" y="1497"/>
                    <a:pt x="5244" y="1497"/>
                  </a:cubicBezTo>
                  <a:cubicBezTo>
                    <a:pt x="6490" y="1497"/>
                    <a:pt x="6490" y="1497"/>
                    <a:pt x="6490" y="1497"/>
                  </a:cubicBezTo>
                  <a:cubicBezTo>
                    <a:pt x="6490" y="2566"/>
                    <a:pt x="6282" y="5988"/>
                    <a:pt x="6490" y="7485"/>
                  </a:cubicBezTo>
                  <a:cubicBezTo>
                    <a:pt x="6490" y="7913"/>
                    <a:pt x="5659" y="8982"/>
                    <a:pt x="5036" y="9838"/>
                  </a:cubicBezTo>
                  <a:cubicBezTo>
                    <a:pt x="4621" y="10265"/>
                    <a:pt x="4206" y="10907"/>
                    <a:pt x="3790" y="11549"/>
                  </a:cubicBezTo>
                  <a:cubicBezTo>
                    <a:pt x="2336" y="13687"/>
                    <a:pt x="1090" y="15826"/>
                    <a:pt x="675" y="16895"/>
                  </a:cubicBezTo>
                  <a:cubicBezTo>
                    <a:pt x="467" y="17109"/>
                    <a:pt x="467" y="17109"/>
                    <a:pt x="467" y="17109"/>
                  </a:cubicBezTo>
                  <a:cubicBezTo>
                    <a:pt x="-156" y="18178"/>
                    <a:pt x="-156" y="19461"/>
                    <a:pt x="467" y="20531"/>
                  </a:cubicBezTo>
                  <a:cubicBezTo>
                    <a:pt x="882" y="21172"/>
                    <a:pt x="1506" y="21600"/>
                    <a:pt x="2336" y="21600"/>
                  </a:cubicBezTo>
                  <a:cubicBezTo>
                    <a:pt x="19159" y="21600"/>
                    <a:pt x="19159" y="21600"/>
                    <a:pt x="19159" y="21600"/>
                  </a:cubicBezTo>
                  <a:cubicBezTo>
                    <a:pt x="19159" y="21600"/>
                    <a:pt x="19159" y="21600"/>
                    <a:pt x="19159" y="21600"/>
                  </a:cubicBezTo>
                  <a:cubicBezTo>
                    <a:pt x="19782" y="21600"/>
                    <a:pt x="20406" y="21172"/>
                    <a:pt x="20821" y="20531"/>
                  </a:cubicBezTo>
                  <a:cubicBezTo>
                    <a:pt x="21444" y="19461"/>
                    <a:pt x="21444" y="18178"/>
                    <a:pt x="20821" y="17109"/>
                  </a:cubicBezTo>
                  <a:close/>
                  <a:moveTo>
                    <a:pt x="19782" y="19889"/>
                  </a:moveTo>
                  <a:cubicBezTo>
                    <a:pt x="19782" y="20103"/>
                    <a:pt x="19367" y="20317"/>
                    <a:pt x="19159" y="20317"/>
                  </a:cubicBezTo>
                  <a:cubicBezTo>
                    <a:pt x="2336" y="20317"/>
                    <a:pt x="2336" y="20317"/>
                    <a:pt x="2336" y="20317"/>
                  </a:cubicBezTo>
                  <a:cubicBezTo>
                    <a:pt x="1921" y="20317"/>
                    <a:pt x="1713" y="20103"/>
                    <a:pt x="1506" y="19889"/>
                  </a:cubicBezTo>
                  <a:cubicBezTo>
                    <a:pt x="1090" y="19248"/>
                    <a:pt x="1090" y="18392"/>
                    <a:pt x="1506" y="17750"/>
                  </a:cubicBezTo>
                  <a:cubicBezTo>
                    <a:pt x="1713" y="17537"/>
                    <a:pt x="1713" y="17537"/>
                    <a:pt x="1713" y="17537"/>
                  </a:cubicBezTo>
                  <a:cubicBezTo>
                    <a:pt x="2129" y="16467"/>
                    <a:pt x="3375" y="14329"/>
                    <a:pt x="4621" y="12404"/>
                  </a:cubicBezTo>
                  <a:cubicBezTo>
                    <a:pt x="5036" y="11762"/>
                    <a:pt x="5659" y="11121"/>
                    <a:pt x="5867" y="10479"/>
                  </a:cubicBezTo>
                  <a:cubicBezTo>
                    <a:pt x="7113" y="8982"/>
                    <a:pt x="7736" y="8127"/>
                    <a:pt x="7529" y="7485"/>
                  </a:cubicBezTo>
                  <a:cubicBezTo>
                    <a:pt x="7529" y="6202"/>
                    <a:pt x="7529" y="3208"/>
                    <a:pt x="7529" y="1925"/>
                  </a:cubicBezTo>
                  <a:cubicBezTo>
                    <a:pt x="13759" y="1925"/>
                    <a:pt x="13759" y="1925"/>
                    <a:pt x="13759" y="1925"/>
                  </a:cubicBezTo>
                  <a:cubicBezTo>
                    <a:pt x="13759" y="3208"/>
                    <a:pt x="13759" y="6202"/>
                    <a:pt x="13759" y="7485"/>
                  </a:cubicBezTo>
                  <a:cubicBezTo>
                    <a:pt x="13759" y="8127"/>
                    <a:pt x="14382" y="8982"/>
                    <a:pt x="15421" y="10479"/>
                  </a:cubicBezTo>
                  <a:cubicBezTo>
                    <a:pt x="15836" y="11121"/>
                    <a:pt x="16252" y="11762"/>
                    <a:pt x="16667" y="12404"/>
                  </a:cubicBezTo>
                  <a:cubicBezTo>
                    <a:pt x="17913" y="14329"/>
                    <a:pt x="19159" y="16467"/>
                    <a:pt x="19782" y="17537"/>
                  </a:cubicBezTo>
                  <a:cubicBezTo>
                    <a:pt x="19782" y="17750"/>
                    <a:pt x="19782" y="17750"/>
                    <a:pt x="19782" y="17750"/>
                  </a:cubicBezTo>
                  <a:cubicBezTo>
                    <a:pt x="20198" y="18392"/>
                    <a:pt x="20198" y="19248"/>
                    <a:pt x="19782" y="1988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6" name="Shape 126"/>
            <p:cNvSpPr/>
            <p:nvPr/>
          </p:nvSpPr>
          <p:spPr>
            <a:xfrm>
              <a:off x="0" y="23766"/>
              <a:ext cx="157981" cy="3173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81" y="232"/>
                  </a:moveTo>
                  <a:cubicBezTo>
                    <a:pt x="20681" y="0"/>
                    <a:pt x="20681" y="0"/>
                    <a:pt x="2068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787"/>
                    <a:pt x="0" y="2787"/>
                    <a:pt x="0" y="2787"/>
                  </a:cubicBezTo>
                  <a:cubicBezTo>
                    <a:pt x="2757" y="2787"/>
                    <a:pt x="2757" y="2787"/>
                    <a:pt x="2757" y="2787"/>
                  </a:cubicBezTo>
                  <a:cubicBezTo>
                    <a:pt x="2757" y="17884"/>
                    <a:pt x="2757" y="17884"/>
                    <a:pt x="2757" y="17884"/>
                  </a:cubicBezTo>
                  <a:cubicBezTo>
                    <a:pt x="2757" y="18813"/>
                    <a:pt x="4136" y="21600"/>
                    <a:pt x="11030" y="21600"/>
                  </a:cubicBezTo>
                  <a:cubicBezTo>
                    <a:pt x="11489" y="21600"/>
                    <a:pt x="11949" y="21600"/>
                    <a:pt x="11949" y="21600"/>
                  </a:cubicBezTo>
                  <a:cubicBezTo>
                    <a:pt x="11030" y="21368"/>
                    <a:pt x="10570" y="21135"/>
                    <a:pt x="10111" y="20671"/>
                  </a:cubicBezTo>
                  <a:cubicBezTo>
                    <a:pt x="9651" y="20439"/>
                    <a:pt x="9651" y="20439"/>
                    <a:pt x="9651" y="20206"/>
                  </a:cubicBezTo>
                  <a:cubicBezTo>
                    <a:pt x="5515" y="19742"/>
                    <a:pt x="5515" y="17884"/>
                    <a:pt x="5515" y="17884"/>
                  </a:cubicBezTo>
                  <a:cubicBezTo>
                    <a:pt x="5515" y="2787"/>
                    <a:pt x="5515" y="2787"/>
                    <a:pt x="5515" y="2787"/>
                  </a:cubicBezTo>
                  <a:cubicBezTo>
                    <a:pt x="16085" y="2787"/>
                    <a:pt x="16085" y="2787"/>
                    <a:pt x="16085" y="2787"/>
                  </a:cubicBezTo>
                  <a:cubicBezTo>
                    <a:pt x="16085" y="11845"/>
                    <a:pt x="16085" y="11845"/>
                    <a:pt x="16085" y="11845"/>
                  </a:cubicBezTo>
                  <a:cubicBezTo>
                    <a:pt x="16545" y="11613"/>
                    <a:pt x="17004" y="11381"/>
                    <a:pt x="17004" y="11148"/>
                  </a:cubicBezTo>
                  <a:cubicBezTo>
                    <a:pt x="17923" y="10684"/>
                    <a:pt x="18383" y="10219"/>
                    <a:pt x="18843" y="9987"/>
                  </a:cubicBezTo>
                  <a:cubicBezTo>
                    <a:pt x="18843" y="2787"/>
                    <a:pt x="18843" y="2787"/>
                    <a:pt x="18843" y="2787"/>
                  </a:cubicBezTo>
                  <a:cubicBezTo>
                    <a:pt x="21600" y="2787"/>
                    <a:pt x="21600" y="2787"/>
                    <a:pt x="21600" y="2787"/>
                  </a:cubicBezTo>
                  <a:cubicBezTo>
                    <a:pt x="21600" y="232"/>
                    <a:pt x="21600" y="232"/>
                    <a:pt x="21600" y="232"/>
                  </a:cubicBezTo>
                  <a:lnTo>
                    <a:pt x="20681" y="232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7" name="Shape 127"/>
            <p:cNvSpPr/>
            <p:nvPr/>
          </p:nvSpPr>
          <p:spPr>
            <a:xfrm>
              <a:off x="57320" y="173359"/>
              <a:ext cx="43341" cy="1300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8758"/>
                  </a:moveTo>
                  <a:cubicBezTo>
                    <a:pt x="0" y="19326"/>
                    <a:pt x="0" y="21032"/>
                    <a:pt x="4985" y="21600"/>
                  </a:cubicBezTo>
                  <a:cubicBezTo>
                    <a:pt x="4985" y="19895"/>
                    <a:pt x="4985" y="18189"/>
                    <a:pt x="8308" y="17053"/>
                  </a:cubicBezTo>
                  <a:cubicBezTo>
                    <a:pt x="8308" y="15916"/>
                    <a:pt x="8308" y="15916"/>
                    <a:pt x="8308" y="15916"/>
                  </a:cubicBezTo>
                  <a:cubicBezTo>
                    <a:pt x="11631" y="14779"/>
                    <a:pt x="16615" y="11937"/>
                    <a:pt x="21600" y="8526"/>
                  </a:cubicBezTo>
                  <a:cubicBezTo>
                    <a:pt x="21600" y="3979"/>
                    <a:pt x="21600" y="0"/>
                    <a:pt x="2160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18189"/>
                    <a:pt x="0" y="1875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29" name="Shape 129"/>
          <p:cNvSpPr/>
          <p:nvPr/>
        </p:nvSpPr>
        <p:spPr>
          <a:xfrm>
            <a:off x="7940103" y="2503925"/>
            <a:ext cx="306271" cy="432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136" h="21600" extrusionOk="0">
                <a:moveTo>
                  <a:pt x="18818" y="7809"/>
                </a:moveTo>
                <a:cubicBezTo>
                  <a:pt x="10690" y="7809"/>
                  <a:pt x="10690" y="7809"/>
                  <a:pt x="10690" y="7809"/>
                </a:cubicBezTo>
                <a:cubicBezTo>
                  <a:pt x="10324" y="6757"/>
                  <a:pt x="10031" y="6203"/>
                  <a:pt x="9738" y="5926"/>
                </a:cubicBezTo>
                <a:cubicBezTo>
                  <a:pt x="9885" y="5760"/>
                  <a:pt x="10031" y="5538"/>
                  <a:pt x="10178" y="5372"/>
                </a:cubicBezTo>
                <a:cubicBezTo>
                  <a:pt x="10397" y="5206"/>
                  <a:pt x="11056" y="5262"/>
                  <a:pt x="11349" y="5317"/>
                </a:cubicBezTo>
                <a:cubicBezTo>
                  <a:pt x="11349" y="5317"/>
                  <a:pt x="11496" y="5483"/>
                  <a:pt x="11642" y="5538"/>
                </a:cubicBezTo>
                <a:cubicBezTo>
                  <a:pt x="12960" y="6480"/>
                  <a:pt x="14791" y="6148"/>
                  <a:pt x="15742" y="5982"/>
                </a:cubicBezTo>
                <a:cubicBezTo>
                  <a:pt x="20575" y="4818"/>
                  <a:pt x="18452" y="0"/>
                  <a:pt x="18452" y="0"/>
                </a:cubicBezTo>
                <a:cubicBezTo>
                  <a:pt x="17573" y="1052"/>
                  <a:pt x="12374" y="1274"/>
                  <a:pt x="11422" y="2714"/>
                </a:cubicBezTo>
                <a:cubicBezTo>
                  <a:pt x="10910" y="3378"/>
                  <a:pt x="10763" y="3932"/>
                  <a:pt x="10837" y="4431"/>
                </a:cubicBezTo>
                <a:cubicBezTo>
                  <a:pt x="11203" y="4375"/>
                  <a:pt x="15010" y="4043"/>
                  <a:pt x="16987" y="2215"/>
                </a:cubicBezTo>
                <a:cubicBezTo>
                  <a:pt x="16987" y="2215"/>
                  <a:pt x="14717" y="4985"/>
                  <a:pt x="11056" y="4929"/>
                </a:cubicBezTo>
                <a:cubicBezTo>
                  <a:pt x="10324" y="4929"/>
                  <a:pt x="9885" y="4874"/>
                  <a:pt x="9372" y="5705"/>
                </a:cubicBezTo>
                <a:cubicBezTo>
                  <a:pt x="9079" y="5649"/>
                  <a:pt x="8787" y="5649"/>
                  <a:pt x="8494" y="5649"/>
                </a:cubicBezTo>
                <a:cubicBezTo>
                  <a:pt x="4759" y="5705"/>
                  <a:pt x="2490" y="2991"/>
                  <a:pt x="2490" y="2991"/>
                </a:cubicBezTo>
                <a:cubicBezTo>
                  <a:pt x="4467" y="4763"/>
                  <a:pt x="8274" y="5095"/>
                  <a:pt x="8640" y="5151"/>
                </a:cubicBezTo>
                <a:cubicBezTo>
                  <a:pt x="8713" y="4708"/>
                  <a:pt x="8567" y="4098"/>
                  <a:pt x="8128" y="3434"/>
                </a:cubicBezTo>
                <a:cubicBezTo>
                  <a:pt x="7102" y="1994"/>
                  <a:pt x="1904" y="1772"/>
                  <a:pt x="1025" y="720"/>
                </a:cubicBezTo>
                <a:cubicBezTo>
                  <a:pt x="1025" y="720"/>
                  <a:pt x="-1025" y="5538"/>
                  <a:pt x="3808" y="6702"/>
                </a:cubicBezTo>
                <a:cubicBezTo>
                  <a:pt x="4686" y="6923"/>
                  <a:pt x="6517" y="7200"/>
                  <a:pt x="7835" y="6258"/>
                </a:cubicBezTo>
                <a:cubicBezTo>
                  <a:pt x="7981" y="6203"/>
                  <a:pt x="8128" y="6037"/>
                  <a:pt x="8128" y="6037"/>
                </a:cubicBezTo>
                <a:cubicBezTo>
                  <a:pt x="8420" y="5982"/>
                  <a:pt x="9079" y="5982"/>
                  <a:pt x="9299" y="6092"/>
                </a:cubicBezTo>
                <a:cubicBezTo>
                  <a:pt x="9812" y="6535"/>
                  <a:pt x="10104" y="7311"/>
                  <a:pt x="10251" y="7809"/>
                </a:cubicBezTo>
                <a:cubicBezTo>
                  <a:pt x="1318" y="7809"/>
                  <a:pt x="1318" y="7809"/>
                  <a:pt x="1318" y="7809"/>
                </a:cubicBezTo>
                <a:cubicBezTo>
                  <a:pt x="586" y="7809"/>
                  <a:pt x="0" y="8252"/>
                  <a:pt x="0" y="8751"/>
                </a:cubicBezTo>
                <a:cubicBezTo>
                  <a:pt x="0" y="9858"/>
                  <a:pt x="0" y="9858"/>
                  <a:pt x="0" y="9858"/>
                </a:cubicBezTo>
                <a:cubicBezTo>
                  <a:pt x="0" y="10357"/>
                  <a:pt x="586" y="10800"/>
                  <a:pt x="1318" y="10800"/>
                </a:cubicBezTo>
                <a:cubicBezTo>
                  <a:pt x="1684" y="10800"/>
                  <a:pt x="1684" y="10800"/>
                  <a:pt x="1684" y="10800"/>
                </a:cubicBezTo>
                <a:cubicBezTo>
                  <a:pt x="2709" y="20658"/>
                  <a:pt x="2709" y="20658"/>
                  <a:pt x="2709" y="20658"/>
                </a:cubicBezTo>
                <a:cubicBezTo>
                  <a:pt x="2709" y="21157"/>
                  <a:pt x="3295" y="21600"/>
                  <a:pt x="4027" y="21600"/>
                </a:cubicBezTo>
                <a:cubicBezTo>
                  <a:pt x="15962" y="21600"/>
                  <a:pt x="15962" y="21600"/>
                  <a:pt x="15962" y="21600"/>
                </a:cubicBezTo>
                <a:cubicBezTo>
                  <a:pt x="16694" y="21600"/>
                  <a:pt x="17280" y="21157"/>
                  <a:pt x="17280" y="20658"/>
                </a:cubicBezTo>
                <a:cubicBezTo>
                  <a:pt x="18452" y="10800"/>
                  <a:pt x="18452" y="10800"/>
                  <a:pt x="18452" y="10800"/>
                </a:cubicBezTo>
                <a:cubicBezTo>
                  <a:pt x="18818" y="10800"/>
                  <a:pt x="18818" y="10800"/>
                  <a:pt x="18818" y="10800"/>
                </a:cubicBezTo>
                <a:cubicBezTo>
                  <a:pt x="19550" y="10800"/>
                  <a:pt x="20136" y="10357"/>
                  <a:pt x="20136" y="9858"/>
                </a:cubicBezTo>
                <a:cubicBezTo>
                  <a:pt x="20136" y="8751"/>
                  <a:pt x="20136" y="8751"/>
                  <a:pt x="20136" y="8751"/>
                </a:cubicBezTo>
                <a:cubicBezTo>
                  <a:pt x="20136" y="8252"/>
                  <a:pt x="19550" y="7809"/>
                  <a:pt x="18818" y="7809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35" name="Group 135"/>
          <p:cNvGrpSpPr/>
          <p:nvPr/>
        </p:nvGrpSpPr>
        <p:grpSpPr>
          <a:xfrm>
            <a:off x="2472571" y="3704575"/>
            <a:ext cx="720001" cy="720001"/>
            <a:chOff x="0" y="0"/>
            <a:chExt cx="719999" cy="719999"/>
          </a:xfrm>
        </p:grpSpPr>
        <p:sp>
          <p:nvSpPr>
            <p:cNvPr id="130" name="Shape 130"/>
            <p:cNvSpPr/>
            <p:nvPr/>
          </p:nvSpPr>
          <p:spPr>
            <a:xfrm>
              <a:off x="0" y="0"/>
              <a:ext cx="720000" cy="720000"/>
            </a:xfrm>
            <a:prstGeom prst="ellipse">
              <a:avLst/>
            </a:prstGeom>
            <a:solidFill>
              <a:srgbClr val="EA4E34"/>
            </a:solidFill>
            <a:ln w="12700" cap="flat">
              <a:solidFill>
                <a:srgbClr val="EA4E34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grpSp>
          <p:nvGrpSpPr>
            <p:cNvPr id="134" name="Group 134"/>
            <p:cNvGrpSpPr/>
            <p:nvPr/>
          </p:nvGrpSpPr>
          <p:grpSpPr>
            <a:xfrm>
              <a:off x="243965" y="144000"/>
              <a:ext cx="333669" cy="432001"/>
              <a:chOff x="0" y="0"/>
              <a:chExt cx="333668" cy="432000"/>
            </a:xfrm>
          </p:grpSpPr>
          <p:sp>
            <p:nvSpPr>
              <p:cNvPr id="131" name="Shape 131"/>
              <p:cNvSpPr/>
              <p:nvPr/>
            </p:nvSpPr>
            <p:spPr>
              <a:xfrm>
                <a:off x="50271" y="83872"/>
                <a:ext cx="206057" cy="11058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0299" extrusionOk="0">
                    <a:moveTo>
                      <a:pt x="12393" y="1785"/>
                    </a:moveTo>
                    <a:cubicBezTo>
                      <a:pt x="7082" y="-1301"/>
                      <a:pt x="1416" y="550"/>
                      <a:pt x="1416" y="550"/>
                    </a:cubicBezTo>
                    <a:cubicBezTo>
                      <a:pt x="0" y="7956"/>
                      <a:pt x="0" y="7956"/>
                      <a:pt x="0" y="7956"/>
                    </a:cubicBezTo>
                    <a:cubicBezTo>
                      <a:pt x="0" y="7956"/>
                      <a:pt x="4603" y="7956"/>
                      <a:pt x="10269" y="12276"/>
                    </a:cubicBezTo>
                    <a:cubicBezTo>
                      <a:pt x="15934" y="15979"/>
                      <a:pt x="19830" y="20299"/>
                      <a:pt x="19830" y="20299"/>
                    </a:cubicBezTo>
                    <a:cubicBezTo>
                      <a:pt x="21600" y="12276"/>
                      <a:pt x="21600" y="12276"/>
                      <a:pt x="21600" y="12276"/>
                    </a:cubicBezTo>
                    <a:cubicBezTo>
                      <a:pt x="21600" y="12276"/>
                      <a:pt x="17351" y="4870"/>
                      <a:pt x="12393" y="1785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132" name="Shape 132"/>
              <p:cNvSpPr/>
              <p:nvPr/>
            </p:nvSpPr>
            <p:spPr>
              <a:xfrm>
                <a:off x="-1" y="-1"/>
                <a:ext cx="333670" cy="24472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3611"/>
                    </a:moveTo>
                    <a:cubicBezTo>
                      <a:pt x="20727" y="12132"/>
                      <a:pt x="20727" y="12132"/>
                      <a:pt x="20727" y="12132"/>
                    </a:cubicBezTo>
                    <a:cubicBezTo>
                      <a:pt x="20727" y="11540"/>
                      <a:pt x="20727" y="11540"/>
                      <a:pt x="20727" y="11540"/>
                    </a:cubicBezTo>
                    <a:cubicBezTo>
                      <a:pt x="20727" y="11540"/>
                      <a:pt x="21600" y="9468"/>
                      <a:pt x="19418" y="9764"/>
                    </a:cubicBezTo>
                    <a:cubicBezTo>
                      <a:pt x="19200" y="9764"/>
                      <a:pt x="19200" y="9764"/>
                      <a:pt x="19200" y="9764"/>
                    </a:cubicBezTo>
                    <a:cubicBezTo>
                      <a:pt x="12655" y="0"/>
                      <a:pt x="12655" y="0"/>
                      <a:pt x="12655" y="0"/>
                    </a:cubicBezTo>
                    <a:cubicBezTo>
                      <a:pt x="0" y="3551"/>
                      <a:pt x="0" y="3551"/>
                      <a:pt x="0" y="3551"/>
                    </a:cubicBezTo>
                    <a:cubicBezTo>
                      <a:pt x="3273" y="7693"/>
                      <a:pt x="3273" y="7693"/>
                      <a:pt x="3273" y="7693"/>
                    </a:cubicBezTo>
                    <a:cubicBezTo>
                      <a:pt x="3491" y="7101"/>
                      <a:pt x="3491" y="7101"/>
                      <a:pt x="3491" y="7101"/>
                    </a:cubicBezTo>
                    <a:cubicBezTo>
                      <a:pt x="3491" y="7101"/>
                      <a:pt x="7418" y="5918"/>
                      <a:pt x="10909" y="7397"/>
                    </a:cubicBezTo>
                    <a:cubicBezTo>
                      <a:pt x="14400" y="9173"/>
                      <a:pt x="17236" y="13019"/>
                      <a:pt x="17236" y="13019"/>
                    </a:cubicBezTo>
                    <a:cubicBezTo>
                      <a:pt x="17018" y="14499"/>
                      <a:pt x="17018" y="14499"/>
                      <a:pt x="17018" y="14499"/>
                    </a:cubicBezTo>
                    <a:cubicBezTo>
                      <a:pt x="19636" y="13907"/>
                      <a:pt x="19636" y="13907"/>
                      <a:pt x="19636" y="13907"/>
                    </a:cubicBezTo>
                    <a:cubicBezTo>
                      <a:pt x="19200" y="15682"/>
                      <a:pt x="18545" y="18049"/>
                      <a:pt x="18327" y="18641"/>
                    </a:cubicBezTo>
                    <a:cubicBezTo>
                      <a:pt x="17673" y="18345"/>
                      <a:pt x="17673" y="18345"/>
                      <a:pt x="17673" y="18345"/>
                    </a:cubicBezTo>
                    <a:cubicBezTo>
                      <a:pt x="17018" y="20712"/>
                      <a:pt x="17018" y="20712"/>
                      <a:pt x="17018" y="20712"/>
                    </a:cubicBezTo>
                    <a:cubicBezTo>
                      <a:pt x="18327" y="20121"/>
                      <a:pt x="18327" y="20121"/>
                      <a:pt x="18327" y="20121"/>
                    </a:cubicBezTo>
                    <a:cubicBezTo>
                      <a:pt x="19200" y="21600"/>
                      <a:pt x="19200" y="21600"/>
                      <a:pt x="19200" y="21600"/>
                    </a:cubicBezTo>
                    <a:cubicBezTo>
                      <a:pt x="19636" y="19233"/>
                      <a:pt x="19636" y="19233"/>
                      <a:pt x="19636" y="19233"/>
                    </a:cubicBezTo>
                    <a:cubicBezTo>
                      <a:pt x="18982" y="18937"/>
                      <a:pt x="18982" y="18937"/>
                      <a:pt x="18982" y="18937"/>
                    </a:cubicBezTo>
                    <a:cubicBezTo>
                      <a:pt x="20291" y="13907"/>
                      <a:pt x="20291" y="13907"/>
                      <a:pt x="20291" y="13907"/>
                    </a:cubicBezTo>
                    <a:lnTo>
                      <a:pt x="21600" y="13611"/>
                    </a:lnTo>
                    <a:close/>
                    <a:moveTo>
                      <a:pt x="20291" y="10948"/>
                    </a:moveTo>
                    <a:cubicBezTo>
                      <a:pt x="20291" y="10948"/>
                      <a:pt x="20291" y="11244"/>
                      <a:pt x="20291" y="11244"/>
                    </a:cubicBezTo>
                    <a:cubicBezTo>
                      <a:pt x="19636" y="10652"/>
                      <a:pt x="19636" y="10652"/>
                      <a:pt x="19636" y="10652"/>
                    </a:cubicBezTo>
                    <a:cubicBezTo>
                      <a:pt x="20073" y="10356"/>
                      <a:pt x="20509" y="10356"/>
                      <a:pt x="20291" y="10948"/>
                    </a:cubicBezTo>
                    <a:close/>
                    <a:moveTo>
                      <a:pt x="20073" y="13019"/>
                    </a:moveTo>
                    <a:cubicBezTo>
                      <a:pt x="20073" y="13315"/>
                      <a:pt x="19855" y="13611"/>
                      <a:pt x="19418" y="13315"/>
                    </a:cubicBezTo>
                    <a:cubicBezTo>
                      <a:pt x="19200" y="13315"/>
                      <a:pt x="18982" y="12723"/>
                      <a:pt x="19200" y="12427"/>
                    </a:cubicBezTo>
                    <a:cubicBezTo>
                      <a:pt x="19200" y="12132"/>
                      <a:pt x="19418" y="11836"/>
                      <a:pt x="19855" y="11836"/>
                    </a:cubicBezTo>
                    <a:cubicBezTo>
                      <a:pt x="20073" y="12132"/>
                      <a:pt x="20291" y="12427"/>
                      <a:pt x="20073" y="13019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133" name="Shape 133"/>
              <p:cNvSpPr/>
              <p:nvPr/>
            </p:nvSpPr>
            <p:spPr>
              <a:xfrm>
                <a:off x="6629" y="130373"/>
                <a:ext cx="229259" cy="30162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3341" y="1680"/>
                    </a:moveTo>
                    <a:cubicBezTo>
                      <a:pt x="4129" y="2400"/>
                      <a:pt x="4129" y="2400"/>
                      <a:pt x="4129" y="2400"/>
                    </a:cubicBezTo>
                    <a:cubicBezTo>
                      <a:pt x="3812" y="2160"/>
                      <a:pt x="3812" y="2160"/>
                      <a:pt x="3812" y="2160"/>
                    </a:cubicBezTo>
                    <a:cubicBezTo>
                      <a:pt x="12706" y="1440"/>
                      <a:pt x="12706" y="1440"/>
                      <a:pt x="12706" y="1440"/>
                    </a:cubicBezTo>
                    <a:cubicBezTo>
                      <a:pt x="12706" y="1440"/>
                      <a:pt x="12388" y="1440"/>
                      <a:pt x="12388" y="1440"/>
                    </a:cubicBezTo>
                    <a:cubicBezTo>
                      <a:pt x="3812" y="2160"/>
                      <a:pt x="3812" y="2160"/>
                      <a:pt x="3812" y="2160"/>
                    </a:cubicBezTo>
                    <a:cubicBezTo>
                      <a:pt x="3494" y="1920"/>
                      <a:pt x="3494" y="1920"/>
                      <a:pt x="3494" y="1920"/>
                    </a:cubicBezTo>
                    <a:cubicBezTo>
                      <a:pt x="11753" y="1200"/>
                      <a:pt x="11753" y="1200"/>
                      <a:pt x="11753" y="1200"/>
                    </a:cubicBezTo>
                    <a:cubicBezTo>
                      <a:pt x="11753" y="1200"/>
                      <a:pt x="11435" y="1200"/>
                      <a:pt x="11435" y="1200"/>
                    </a:cubicBezTo>
                    <a:cubicBezTo>
                      <a:pt x="3176" y="1920"/>
                      <a:pt x="3176" y="1920"/>
                      <a:pt x="3176" y="1920"/>
                    </a:cubicBezTo>
                    <a:cubicBezTo>
                      <a:pt x="2859" y="1680"/>
                      <a:pt x="2859" y="1680"/>
                      <a:pt x="2859" y="1680"/>
                    </a:cubicBezTo>
                    <a:cubicBezTo>
                      <a:pt x="10800" y="960"/>
                      <a:pt x="10800" y="960"/>
                      <a:pt x="10800" y="960"/>
                    </a:cubicBezTo>
                    <a:cubicBezTo>
                      <a:pt x="10800" y="960"/>
                      <a:pt x="10482" y="960"/>
                      <a:pt x="10482" y="960"/>
                    </a:cubicBezTo>
                    <a:cubicBezTo>
                      <a:pt x="2541" y="1680"/>
                      <a:pt x="2541" y="1680"/>
                      <a:pt x="2541" y="1680"/>
                    </a:cubicBezTo>
                    <a:cubicBezTo>
                      <a:pt x="2224" y="1440"/>
                      <a:pt x="2224" y="1440"/>
                      <a:pt x="2224" y="1440"/>
                    </a:cubicBezTo>
                    <a:cubicBezTo>
                      <a:pt x="9847" y="720"/>
                      <a:pt x="9847" y="720"/>
                      <a:pt x="9847" y="720"/>
                    </a:cubicBezTo>
                    <a:cubicBezTo>
                      <a:pt x="9529" y="720"/>
                      <a:pt x="9529" y="720"/>
                      <a:pt x="9212" y="720"/>
                    </a:cubicBezTo>
                    <a:cubicBezTo>
                      <a:pt x="1906" y="1200"/>
                      <a:pt x="1906" y="1200"/>
                      <a:pt x="1906" y="1200"/>
                    </a:cubicBezTo>
                    <a:cubicBezTo>
                      <a:pt x="1588" y="960"/>
                      <a:pt x="1588" y="960"/>
                      <a:pt x="1588" y="960"/>
                    </a:cubicBezTo>
                    <a:cubicBezTo>
                      <a:pt x="2224" y="960"/>
                      <a:pt x="2224" y="960"/>
                      <a:pt x="2224" y="960"/>
                    </a:cubicBezTo>
                    <a:cubicBezTo>
                      <a:pt x="8576" y="480"/>
                      <a:pt x="8576" y="480"/>
                      <a:pt x="8576" y="480"/>
                    </a:cubicBezTo>
                    <a:cubicBezTo>
                      <a:pt x="6988" y="240"/>
                      <a:pt x="5400" y="0"/>
                      <a:pt x="4447" y="0"/>
                    </a:cubicBezTo>
                    <a:cubicBezTo>
                      <a:pt x="0" y="480"/>
                      <a:pt x="0" y="480"/>
                      <a:pt x="0" y="480"/>
                    </a:cubicBezTo>
                    <a:cubicBezTo>
                      <a:pt x="0" y="720"/>
                      <a:pt x="0" y="720"/>
                      <a:pt x="0" y="720"/>
                    </a:cubicBezTo>
                    <a:cubicBezTo>
                      <a:pt x="0" y="1200"/>
                      <a:pt x="0" y="1200"/>
                      <a:pt x="0" y="1200"/>
                    </a:cubicBezTo>
                    <a:cubicBezTo>
                      <a:pt x="0" y="19680"/>
                      <a:pt x="0" y="19680"/>
                      <a:pt x="0" y="19680"/>
                    </a:cubicBezTo>
                    <a:cubicBezTo>
                      <a:pt x="3494" y="21600"/>
                      <a:pt x="3494" y="21600"/>
                      <a:pt x="3494" y="21600"/>
                    </a:cubicBezTo>
                    <a:cubicBezTo>
                      <a:pt x="3494" y="21600"/>
                      <a:pt x="3494" y="21600"/>
                      <a:pt x="3494" y="21600"/>
                    </a:cubicBezTo>
                    <a:cubicBezTo>
                      <a:pt x="21600" y="20160"/>
                      <a:pt x="21600" y="20160"/>
                      <a:pt x="21600" y="20160"/>
                    </a:cubicBezTo>
                    <a:cubicBezTo>
                      <a:pt x="21600" y="4560"/>
                      <a:pt x="21600" y="4560"/>
                      <a:pt x="21600" y="4560"/>
                    </a:cubicBezTo>
                    <a:cubicBezTo>
                      <a:pt x="20647" y="4320"/>
                      <a:pt x="20012" y="4080"/>
                      <a:pt x="19376" y="3840"/>
                    </a:cubicBezTo>
                    <a:cubicBezTo>
                      <a:pt x="16835" y="2880"/>
                      <a:pt x="15565" y="2400"/>
                      <a:pt x="13341" y="1680"/>
                    </a:cubicBezTo>
                    <a:close/>
                    <a:moveTo>
                      <a:pt x="18424" y="9600"/>
                    </a:moveTo>
                    <a:cubicBezTo>
                      <a:pt x="7624" y="10320"/>
                      <a:pt x="7624" y="10320"/>
                      <a:pt x="7624" y="10320"/>
                    </a:cubicBezTo>
                    <a:cubicBezTo>
                      <a:pt x="7624" y="5760"/>
                      <a:pt x="7624" y="5760"/>
                      <a:pt x="7624" y="5760"/>
                    </a:cubicBezTo>
                    <a:cubicBezTo>
                      <a:pt x="18424" y="4800"/>
                      <a:pt x="18424" y="4800"/>
                      <a:pt x="18424" y="4800"/>
                    </a:cubicBezTo>
                    <a:lnTo>
                      <a:pt x="18424" y="9600"/>
                    </a:ln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</p:grpSp>
      </p:grpSp>
      <p:grpSp>
        <p:nvGrpSpPr>
          <p:cNvPr id="141" name="Group 141"/>
          <p:cNvGrpSpPr/>
          <p:nvPr/>
        </p:nvGrpSpPr>
        <p:grpSpPr>
          <a:xfrm>
            <a:off x="2472571" y="2353574"/>
            <a:ext cx="720001" cy="720001"/>
            <a:chOff x="0" y="0"/>
            <a:chExt cx="719999" cy="719999"/>
          </a:xfrm>
        </p:grpSpPr>
        <p:sp>
          <p:nvSpPr>
            <p:cNvPr id="136" name="Shape 136"/>
            <p:cNvSpPr/>
            <p:nvPr/>
          </p:nvSpPr>
          <p:spPr>
            <a:xfrm>
              <a:off x="0" y="0"/>
              <a:ext cx="720000" cy="720000"/>
            </a:xfrm>
            <a:prstGeom prst="ellipse">
              <a:avLst/>
            </a:prstGeom>
            <a:solidFill>
              <a:srgbClr val="EA4E34"/>
            </a:solidFill>
            <a:ln w="12700" cap="flat">
              <a:solidFill>
                <a:srgbClr val="EA4E34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grpSp>
          <p:nvGrpSpPr>
            <p:cNvPr id="140" name="Group 140"/>
            <p:cNvGrpSpPr/>
            <p:nvPr/>
          </p:nvGrpSpPr>
          <p:grpSpPr>
            <a:xfrm>
              <a:off x="203811" y="144583"/>
              <a:ext cx="328238" cy="416707"/>
              <a:chOff x="0" y="0"/>
              <a:chExt cx="328236" cy="416706"/>
            </a:xfrm>
          </p:grpSpPr>
          <p:sp>
            <p:nvSpPr>
              <p:cNvPr id="137" name="Shape 137"/>
              <p:cNvSpPr/>
              <p:nvPr/>
            </p:nvSpPr>
            <p:spPr>
              <a:xfrm>
                <a:off x="88883" y="91295"/>
                <a:ext cx="61413" cy="67061"/>
              </a:xfrm>
              <a:prstGeom prst="ellipse">
                <a:avLst/>
              </a:pr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138" name="Shape 138"/>
              <p:cNvSpPr/>
              <p:nvPr/>
            </p:nvSpPr>
            <p:spPr>
              <a:xfrm>
                <a:off x="167236" y="229648"/>
                <a:ext cx="38825" cy="41649"/>
              </a:xfrm>
              <a:prstGeom prst="ellipse">
                <a:avLst/>
              </a:pr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139" name="Shape 139"/>
              <p:cNvSpPr/>
              <p:nvPr/>
            </p:nvSpPr>
            <p:spPr>
              <a:xfrm>
                <a:off x="0" y="-1"/>
                <a:ext cx="328237" cy="41670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332" h="20835" extrusionOk="0">
                    <a:moveTo>
                      <a:pt x="18215" y="8938"/>
                    </a:moveTo>
                    <a:cubicBezTo>
                      <a:pt x="19683" y="2273"/>
                      <a:pt x="13706" y="-765"/>
                      <a:pt x="6995" y="163"/>
                    </a:cubicBezTo>
                    <a:cubicBezTo>
                      <a:pt x="285" y="1091"/>
                      <a:pt x="494" y="4804"/>
                      <a:pt x="75" y="6491"/>
                    </a:cubicBezTo>
                    <a:cubicBezTo>
                      <a:pt x="-659" y="10879"/>
                      <a:pt x="4269" y="15772"/>
                      <a:pt x="4269" y="15772"/>
                    </a:cubicBezTo>
                    <a:cubicBezTo>
                      <a:pt x="4059" y="20835"/>
                      <a:pt x="4059" y="20835"/>
                      <a:pt x="4059" y="20835"/>
                    </a:cubicBezTo>
                    <a:cubicBezTo>
                      <a:pt x="12133" y="20835"/>
                      <a:pt x="12133" y="20835"/>
                      <a:pt x="12133" y="20835"/>
                    </a:cubicBezTo>
                    <a:cubicBezTo>
                      <a:pt x="12762" y="18472"/>
                      <a:pt x="12762" y="18472"/>
                      <a:pt x="12762" y="18472"/>
                    </a:cubicBezTo>
                    <a:cubicBezTo>
                      <a:pt x="12762" y="18472"/>
                      <a:pt x="13182" y="19063"/>
                      <a:pt x="15279" y="19147"/>
                    </a:cubicBezTo>
                    <a:cubicBezTo>
                      <a:pt x="17376" y="19316"/>
                      <a:pt x="17061" y="17038"/>
                      <a:pt x="17061" y="17038"/>
                    </a:cubicBezTo>
                    <a:cubicBezTo>
                      <a:pt x="17061" y="17038"/>
                      <a:pt x="18529" y="16447"/>
                      <a:pt x="18529" y="16110"/>
                    </a:cubicBezTo>
                    <a:cubicBezTo>
                      <a:pt x="18529" y="15688"/>
                      <a:pt x="17691" y="15097"/>
                      <a:pt x="17691" y="15097"/>
                    </a:cubicBezTo>
                    <a:cubicBezTo>
                      <a:pt x="17691" y="15097"/>
                      <a:pt x="18529" y="15266"/>
                      <a:pt x="18844" y="14929"/>
                    </a:cubicBezTo>
                    <a:cubicBezTo>
                      <a:pt x="19263" y="14591"/>
                      <a:pt x="18529" y="13326"/>
                      <a:pt x="18529" y="13326"/>
                    </a:cubicBezTo>
                    <a:cubicBezTo>
                      <a:pt x="18529" y="13326"/>
                      <a:pt x="19578" y="13326"/>
                      <a:pt x="20207" y="12735"/>
                    </a:cubicBezTo>
                    <a:cubicBezTo>
                      <a:pt x="20941" y="12060"/>
                      <a:pt x="18215" y="10204"/>
                      <a:pt x="18215" y="8938"/>
                    </a:cubicBezTo>
                    <a:close/>
                    <a:moveTo>
                      <a:pt x="6576" y="9866"/>
                    </a:moveTo>
                    <a:cubicBezTo>
                      <a:pt x="6576" y="9866"/>
                      <a:pt x="6576" y="9444"/>
                      <a:pt x="6471" y="9191"/>
                    </a:cubicBezTo>
                    <a:cubicBezTo>
                      <a:pt x="6261" y="9107"/>
                      <a:pt x="6157" y="9107"/>
                      <a:pt x="5947" y="9022"/>
                    </a:cubicBezTo>
                    <a:cubicBezTo>
                      <a:pt x="5737" y="9191"/>
                      <a:pt x="5213" y="9529"/>
                      <a:pt x="5213" y="9529"/>
                    </a:cubicBezTo>
                    <a:cubicBezTo>
                      <a:pt x="5213" y="9529"/>
                      <a:pt x="5213" y="9529"/>
                      <a:pt x="5108" y="9529"/>
                    </a:cubicBezTo>
                    <a:cubicBezTo>
                      <a:pt x="5108" y="9613"/>
                      <a:pt x="4374" y="9529"/>
                      <a:pt x="4374" y="9529"/>
                    </a:cubicBezTo>
                    <a:cubicBezTo>
                      <a:pt x="3221" y="8179"/>
                      <a:pt x="3221" y="8179"/>
                      <a:pt x="3221" y="8179"/>
                    </a:cubicBezTo>
                    <a:cubicBezTo>
                      <a:pt x="3221" y="7419"/>
                      <a:pt x="3221" y="7419"/>
                      <a:pt x="3221" y="7419"/>
                    </a:cubicBezTo>
                    <a:cubicBezTo>
                      <a:pt x="3221" y="7419"/>
                      <a:pt x="3640" y="7082"/>
                      <a:pt x="3850" y="6913"/>
                    </a:cubicBezTo>
                    <a:cubicBezTo>
                      <a:pt x="3850" y="6744"/>
                      <a:pt x="3850" y="6576"/>
                      <a:pt x="3745" y="6407"/>
                    </a:cubicBezTo>
                    <a:cubicBezTo>
                      <a:pt x="3430" y="6238"/>
                      <a:pt x="2906" y="5985"/>
                      <a:pt x="2906" y="5985"/>
                    </a:cubicBezTo>
                    <a:cubicBezTo>
                      <a:pt x="2591" y="5394"/>
                      <a:pt x="2591" y="5394"/>
                      <a:pt x="2591" y="5394"/>
                    </a:cubicBezTo>
                    <a:cubicBezTo>
                      <a:pt x="2696" y="5310"/>
                      <a:pt x="2696" y="5310"/>
                      <a:pt x="2696" y="5310"/>
                    </a:cubicBezTo>
                    <a:cubicBezTo>
                      <a:pt x="3430" y="3707"/>
                      <a:pt x="3430" y="3707"/>
                      <a:pt x="3430" y="3707"/>
                    </a:cubicBezTo>
                    <a:cubicBezTo>
                      <a:pt x="4269" y="3538"/>
                      <a:pt x="4269" y="3538"/>
                      <a:pt x="4269" y="3538"/>
                    </a:cubicBezTo>
                    <a:cubicBezTo>
                      <a:pt x="4269" y="3538"/>
                      <a:pt x="4793" y="3791"/>
                      <a:pt x="5003" y="3876"/>
                    </a:cubicBezTo>
                    <a:cubicBezTo>
                      <a:pt x="5213" y="3791"/>
                      <a:pt x="5423" y="3622"/>
                      <a:pt x="5527" y="3538"/>
                    </a:cubicBezTo>
                    <a:cubicBezTo>
                      <a:pt x="5527" y="3285"/>
                      <a:pt x="5527" y="2694"/>
                      <a:pt x="5527" y="2694"/>
                    </a:cubicBezTo>
                    <a:cubicBezTo>
                      <a:pt x="6052" y="2188"/>
                      <a:pt x="6052" y="2188"/>
                      <a:pt x="6052" y="2188"/>
                    </a:cubicBezTo>
                    <a:cubicBezTo>
                      <a:pt x="7939" y="2019"/>
                      <a:pt x="7939" y="2019"/>
                      <a:pt x="7939" y="2019"/>
                    </a:cubicBezTo>
                    <a:cubicBezTo>
                      <a:pt x="8568" y="2526"/>
                      <a:pt x="8568" y="2526"/>
                      <a:pt x="8568" y="2526"/>
                    </a:cubicBezTo>
                    <a:cubicBezTo>
                      <a:pt x="8568" y="2526"/>
                      <a:pt x="8568" y="3032"/>
                      <a:pt x="8673" y="3201"/>
                    </a:cubicBezTo>
                    <a:cubicBezTo>
                      <a:pt x="8883" y="3285"/>
                      <a:pt x="9092" y="3369"/>
                      <a:pt x="9302" y="3454"/>
                    </a:cubicBezTo>
                    <a:cubicBezTo>
                      <a:pt x="9512" y="3285"/>
                      <a:pt x="9931" y="2948"/>
                      <a:pt x="9931" y="2948"/>
                    </a:cubicBezTo>
                    <a:cubicBezTo>
                      <a:pt x="10770" y="2948"/>
                      <a:pt x="10770" y="2948"/>
                      <a:pt x="10770" y="2948"/>
                    </a:cubicBezTo>
                    <a:cubicBezTo>
                      <a:pt x="12028" y="4213"/>
                      <a:pt x="12028" y="4213"/>
                      <a:pt x="12028" y="4213"/>
                    </a:cubicBezTo>
                    <a:cubicBezTo>
                      <a:pt x="12028" y="5057"/>
                      <a:pt x="12028" y="5057"/>
                      <a:pt x="12028" y="5057"/>
                    </a:cubicBezTo>
                    <a:cubicBezTo>
                      <a:pt x="12028" y="5057"/>
                      <a:pt x="11504" y="5394"/>
                      <a:pt x="11294" y="5563"/>
                    </a:cubicBezTo>
                    <a:cubicBezTo>
                      <a:pt x="11294" y="5732"/>
                      <a:pt x="11294" y="5901"/>
                      <a:pt x="11294" y="6069"/>
                    </a:cubicBezTo>
                    <a:cubicBezTo>
                      <a:pt x="11609" y="6238"/>
                      <a:pt x="12238" y="6576"/>
                      <a:pt x="12238" y="6576"/>
                    </a:cubicBezTo>
                    <a:cubicBezTo>
                      <a:pt x="12448" y="7335"/>
                      <a:pt x="12448" y="7335"/>
                      <a:pt x="12448" y="7335"/>
                    </a:cubicBezTo>
                    <a:cubicBezTo>
                      <a:pt x="11609" y="8769"/>
                      <a:pt x="11609" y="8769"/>
                      <a:pt x="11609" y="8769"/>
                    </a:cubicBezTo>
                    <a:cubicBezTo>
                      <a:pt x="10770" y="8938"/>
                      <a:pt x="10770" y="8938"/>
                      <a:pt x="10770" y="8938"/>
                    </a:cubicBezTo>
                    <a:cubicBezTo>
                      <a:pt x="10770" y="8938"/>
                      <a:pt x="10246" y="8685"/>
                      <a:pt x="10036" y="8601"/>
                    </a:cubicBezTo>
                    <a:cubicBezTo>
                      <a:pt x="9826" y="8685"/>
                      <a:pt x="9722" y="8769"/>
                      <a:pt x="9617" y="8854"/>
                    </a:cubicBezTo>
                    <a:cubicBezTo>
                      <a:pt x="9617" y="9107"/>
                      <a:pt x="9617" y="9697"/>
                      <a:pt x="9617" y="9697"/>
                    </a:cubicBezTo>
                    <a:cubicBezTo>
                      <a:pt x="9092" y="10288"/>
                      <a:pt x="9092" y="10288"/>
                      <a:pt x="9092" y="10288"/>
                    </a:cubicBezTo>
                    <a:cubicBezTo>
                      <a:pt x="7205" y="10372"/>
                      <a:pt x="7205" y="10372"/>
                      <a:pt x="7205" y="10372"/>
                    </a:cubicBezTo>
                    <a:lnTo>
                      <a:pt x="6576" y="9866"/>
                    </a:lnTo>
                    <a:close/>
                    <a:moveTo>
                      <a:pt x="14230" y="14169"/>
                    </a:moveTo>
                    <a:cubicBezTo>
                      <a:pt x="13706" y="14254"/>
                      <a:pt x="13706" y="14254"/>
                      <a:pt x="13706" y="14254"/>
                    </a:cubicBezTo>
                    <a:cubicBezTo>
                      <a:pt x="13706" y="14254"/>
                      <a:pt x="13391" y="14085"/>
                      <a:pt x="13182" y="14085"/>
                    </a:cubicBezTo>
                    <a:cubicBezTo>
                      <a:pt x="13077" y="14085"/>
                      <a:pt x="12972" y="14169"/>
                      <a:pt x="12867" y="14169"/>
                    </a:cubicBezTo>
                    <a:cubicBezTo>
                      <a:pt x="12972" y="14422"/>
                      <a:pt x="12972" y="14760"/>
                      <a:pt x="12972" y="14760"/>
                    </a:cubicBezTo>
                    <a:cubicBezTo>
                      <a:pt x="12553" y="15097"/>
                      <a:pt x="12553" y="15097"/>
                      <a:pt x="12553" y="15097"/>
                    </a:cubicBezTo>
                    <a:cubicBezTo>
                      <a:pt x="11399" y="15182"/>
                      <a:pt x="11399" y="15182"/>
                      <a:pt x="11399" y="15182"/>
                    </a:cubicBezTo>
                    <a:cubicBezTo>
                      <a:pt x="10980" y="14844"/>
                      <a:pt x="10980" y="14844"/>
                      <a:pt x="10980" y="14844"/>
                    </a:cubicBezTo>
                    <a:cubicBezTo>
                      <a:pt x="10980" y="14844"/>
                      <a:pt x="10980" y="14591"/>
                      <a:pt x="10980" y="14422"/>
                    </a:cubicBezTo>
                    <a:cubicBezTo>
                      <a:pt x="10770" y="14422"/>
                      <a:pt x="10665" y="14338"/>
                      <a:pt x="10560" y="14338"/>
                    </a:cubicBezTo>
                    <a:cubicBezTo>
                      <a:pt x="10456" y="14422"/>
                      <a:pt x="10141" y="14676"/>
                      <a:pt x="10141" y="14676"/>
                    </a:cubicBezTo>
                    <a:cubicBezTo>
                      <a:pt x="10141" y="14676"/>
                      <a:pt x="10141" y="14676"/>
                      <a:pt x="10036" y="14676"/>
                    </a:cubicBezTo>
                    <a:cubicBezTo>
                      <a:pt x="10036" y="14676"/>
                      <a:pt x="9617" y="14676"/>
                      <a:pt x="9617" y="14676"/>
                    </a:cubicBezTo>
                    <a:cubicBezTo>
                      <a:pt x="8778" y="13832"/>
                      <a:pt x="8778" y="13832"/>
                      <a:pt x="8778" y="13832"/>
                    </a:cubicBezTo>
                    <a:cubicBezTo>
                      <a:pt x="8778" y="13326"/>
                      <a:pt x="8778" y="13326"/>
                      <a:pt x="8778" y="13326"/>
                    </a:cubicBezTo>
                    <a:cubicBezTo>
                      <a:pt x="8778" y="13326"/>
                      <a:pt x="9092" y="13072"/>
                      <a:pt x="9302" y="12988"/>
                    </a:cubicBezTo>
                    <a:cubicBezTo>
                      <a:pt x="9197" y="12904"/>
                      <a:pt x="9197" y="12735"/>
                      <a:pt x="9197" y="12651"/>
                    </a:cubicBezTo>
                    <a:cubicBezTo>
                      <a:pt x="8988" y="12566"/>
                      <a:pt x="8673" y="12397"/>
                      <a:pt x="8673" y="12397"/>
                    </a:cubicBezTo>
                    <a:cubicBezTo>
                      <a:pt x="8463" y="11976"/>
                      <a:pt x="8463" y="11976"/>
                      <a:pt x="8463" y="11976"/>
                    </a:cubicBezTo>
                    <a:cubicBezTo>
                      <a:pt x="8463" y="11891"/>
                      <a:pt x="8463" y="11891"/>
                      <a:pt x="8463" y="11891"/>
                    </a:cubicBezTo>
                    <a:cubicBezTo>
                      <a:pt x="8988" y="10963"/>
                      <a:pt x="8988" y="10963"/>
                      <a:pt x="8988" y="10963"/>
                    </a:cubicBezTo>
                    <a:cubicBezTo>
                      <a:pt x="9512" y="10794"/>
                      <a:pt x="9512" y="10794"/>
                      <a:pt x="9512" y="10794"/>
                    </a:cubicBezTo>
                    <a:cubicBezTo>
                      <a:pt x="9512" y="10794"/>
                      <a:pt x="9826" y="10963"/>
                      <a:pt x="10036" y="11047"/>
                    </a:cubicBezTo>
                    <a:cubicBezTo>
                      <a:pt x="10141" y="10963"/>
                      <a:pt x="10246" y="10879"/>
                      <a:pt x="10351" y="10794"/>
                    </a:cubicBezTo>
                    <a:cubicBezTo>
                      <a:pt x="10351" y="10626"/>
                      <a:pt x="10351" y="10288"/>
                      <a:pt x="10351" y="10288"/>
                    </a:cubicBezTo>
                    <a:cubicBezTo>
                      <a:pt x="10665" y="9951"/>
                      <a:pt x="10665" y="9951"/>
                      <a:pt x="10665" y="9951"/>
                    </a:cubicBezTo>
                    <a:cubicBezTo>
                      <a:pt x="11924" y="9866"/>
                      <a:pt x="11924" y="9866"/>
                      <a:pt x="11924" y="9866"/>
                    </a:cubicBezTo>
                    <a:cubicBezTo>
                      <a:pt x="12238" y="10204"/>
                      <a:pt x="12238" y="10204"/>
                      <a:pt x="12238" y="10204"/>
                    </a:cubicBezTo>
                    <a:cubicBezTo>
                      <a:pt x="12238" y="10204"/>
                      <a:pt x="12343" y="10457"/>
                      <a:pt x="12343" y="10626"/>
                    </a:cubicBezTo>
                    <a:cubicBezTo>
                      <a:pt x="12448" y="10626"/>
                      <a:pt x="12658" y="10710"/>
                      <a:pt x="12762" y="10710"/>
                    </a:cubicBezTo>
                    <a:cubicBezTo>
                      <a:pt x="12867" y="10626"/>
                      <a:pt x="13182" y="10457"/>
                      <a:pt x="13182" y="10457"/>
                    </a:cubicBezTo>
                    <a:cubicBezTo>
                      <a:pt x="13706" y="10457"/>
                      <a:pt x="13706" y="10457"/>
                      <a:pt x="13706" y="10457"/>
                    </a:cubicBezTo>
                    <a:cubicBezTo>
                      <a:pt x="14545" y="11301"/>
                      <a:pt x="14545" y="11301"/>
                      <a:pt x="14545" y="11301"/>
                    </a:cubicBezTo>
                    <a:cubicBezTo>
                      <a:pt x="14545" y="11722"/>
                      <a:pt x="14545" y="11722"/>
                      <a:pt x="14545" y="11722"/>
                    </a:cubicBezTo>
                    <a:cubicBezTo>
                      <a:pt x="14545" y="11722"/>
                      <a:pt x="14125" y="11976"/>
                      <a:pt x="14021" y="12144"/>
                    </a:cubicBezTo>
                    <a:cubicBezTo>
                      <a:pt x="14021" y="12229"/>
                      <a:pt x="14021" y="12313"/>
                      <a:pt x="14021" y="12397"/>
                    </a:cubicBezTo>
                    <a:cubicBezTo>
                      <a:pt x="14230" y="12566"/>
                      <a:pt x="14650" y="12735"/>
                      <a:pt x="14650" y="12735"/>
                    </a:cubicBezTo>
                    <a:cubicBezTo>
                      <a:pt x="14755" y="13241"/>
                      <a:pt x="14755" y="13241"/>
                      <a:pt x="14755" y="13241"/>
                    </a:cubicBezTo>
                    <a:lnTo>
                      <a:pt x="14230" y="14169"/>
                    </a:ln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</p:grpSp>
      </p:grpSp>
      <p:sp>
        <p:nvSpPr>
          <p:cNvPr id="142" name="Shape 142"/>
          <p:cNvSpPr/>
          <p:nvPr/>
        </p:nvSpPr>
        <p:spPr>
          <a:xfrm>
            <a:off x="2603036" y="5238661"/>
            <a:ext cx="422059" cy="42269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03" h="21135" extrusionOk="0">
                <a:moveTo>
                  <a:pt x="20889" y="184"/>
                </a:moveTo>
                <a:cubicBezTo>
                  <a:pt x="20177" y="-465"/>
                  <a:pt x="17914" y="767"/>
                  <a:pt x="17202" y="1416"/>
                </a:cubicBezTo>
                <a:cubicBezTo>
                  <a:pt x="14486" y="4140"/>
                  <a:pt x="14486" y="4140"/>
                  <a:pt x="14486" y="4140"/>
                </a:cubicBezTo>
                <a:cubicBezTo>
                  <a:pt x="2005" y="4140"/>
                  <a:pt x="2005" y="4140"/>
                  <a:pt x="2005" y="4140"/>
                </a:cubicBezTo>
                <a:cubicBezTo>
                  <a:pt x="1746" y="4140"/>
                  <a:pt x="1487" y="4400"/>
                  <a:pt x="1423" y="4659"/>
                </a:cubicBezTo>
                <a:cubicBezTo>
                  <a:pt x="1358" y="4984"/>
                  <a:pt x="1487" y="5243"/>
                  <a:pt x="1811" y="5373"/>
                </a:cubicBezTo>
                <a:cubicBezTo>
                  <a:pt x="10024" y="8616"/>
                  <a:pt x="10024" y="8616"/>
                  <a:pt x="10024" y="8616"/>
                </a:cubicBezTo>
                <a:cubicBezTo>
                  <a:pt x="4980" y="13676"/>
                  <a:pt x="4980" y="13676"/>
                  <a:pt x="4980" y="13676"/>
                </a:cubicBezTo>
                <a:cubicBezTo>
                  <a:pt x="194" y="13676"/>
                  <a:pt x="194" y="13676"/>
                  <a:pt x="194" y="13676"/>
                </a:cubicBezTo>
                <a:cubicBezTo>
                  <a:pt x="129" y="13676"/>
                  <a:pt x="0" y="13740"/>
                  <a:pt x="0" y="13870"/>
                </a:cubicBezTo>
                <a:cubicBezTo>
                  <a:pt x="0" y="13935"/>
                  <a:pt x="0" y="14065"/>
                  <a:pt x="129" y="14130"/>
                </a:cubicBezTo>
                <a:cubicBezTo>
                  <a:pt x="4139" y="15686"/>
                  <a:pt x="4139" y="15686"/>
                  <a:pt x="4139" y="15686"/>
                </a:cubicBezTo>
                <a:cubicBezTo>
                  <a:pt x="4139" y="15816"/>
                  <a:pt x="4204" y="15881"/>
                  <a:pt x="4268" y="16011"/>
                </a:cubicBezTo>
                <a:cubicBezTo>
                  <a:pt x="4074" y="16140"/>
                  <a:pt x="4074" y="16140"/>
                  <a:pt x="4074" y="16140"/>
                </a:cubicBezTo>
                <a:cubicBezTo>
                  <a:pt x="3816" y="16400"/>
                  <a:pt x="3816" y="16854"/>
                  <a:pt x="4074" y="17049"/>
                </a:cubicBezTo>
                <a:cubicBezTo>
                  <a:pt x="4333" y="17308"/>
                  <a:pt x="4721" y="17308"/>
                  <a:pt x="4980" y="17049"/>
                </a:cubicBezTo>
                <a:cubicBezTo>
                  <a:pt x="5109" y="16919"/>
                  <a:pt x="5109" y="16919"/>
                  <a:pt x="5109" y="16919"/>
                </a:cubicBezTo>
                <a:cubicBezTo>
                  <a:pt x="5238" y="16919"/>
                  <a:pt x="5368" y="16984"/>
                  <a:pt x="5432" y="16984"/>
                </a:cubicBezTo>
                <a:cubicBezTo>
                  <a:pt x="6984" y="21005"/>
                  <a:pt x="6984" y="21005"/>
                  <a:pt x="6984" y="21005"/>
                </a:cubicBezTo>
                <a:cubicBezTo>
                  <a:pt x="7049" y="21070"/>
                  <a:pt x="7114" y="21135"/>
                  <a:pt x="7243" y="21135"/>
                </a:cubicBezTo>
                <a:cubicBezTo>
                  <a:pt x="7243" y="21135"/>
                  <a:pt x="7308" y="21070"/>
                  <a:pt x="7308" y="21070"/>
                </a:cubicBezTo>
                <a:cubicBezTo>
                  <a:pt x="7372" y="21005"/>
                  <a:pt x="7372" y="20940"/>
                  <a:pt x="7372" y="20876"/>
                </a:cubicBezTo>
                <a:cubicBezTo>
                  <a:pt x="7372" y="16205"/>
                  <a:pt x="7372" y="16205"/>
                  <a:pt x="7372" y="16205"/>
                </a:cubicBezTo>
                <a:cubicBezTo>
                  <a:pt x="12546" y="11081"/>
                  <a:pt x="12546" y="11081"/>
                  <a:pt x="12546" y="11081"/>
                </a:cubicBezTo>
                <a:cubicBezTo>
                  <a:pt x="15780" y="19384"/>
                  <a:pt x="15780" y="19384"/>
                  <a:pt x="15780" y="19384"/>
                </a:cubicBezTo>
                <a:cubicBezTo>
                  <a:pt x="15844" y="19643"/>
                  <a:pt x="16168" y="19773"/>
                  <a:pt x="16426" y="19773"/>
                </a:cubicBezTo>
                <a:cubicBezTo>
                  <a:pt x="16556" y="19708"/>
                  <a:pt x="16685" y="19643"/>
                  <a:pt x="16750" y="19578"/>
                </a:cubicBezTo>
                <a:cubicBezTo>
                  <a:pt x="16879" y="19449"/>
                  <a:pt x="16944" y="19319"/>
                  <a:pt x="16944" y="19124"/>
                </a:cubicBezTo>
                <a:cubicBezTo>
                  <a:pt x="16944" y="6670"/>
                  <a:pt x="16944" y="6670"/>
                  <a:pt x="16944" y="6670"/>
                </a:cubicBezTo>
                <a:cubicBezTo>
                  <a:pt x="19660" y="3881"/>
                  <a:pt x="19660" y="3881"/>
                  <a:pt x="19660" y="3881"/>
                </a:cubicBezTo>
                <a:cubicBezTo>
                  <a:pt x="20371" y="3232"/>
                  <a:pt x="21600" y="897"/>
                  <a:pt x="20889" y="184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45" name="Group 145"/>
          <p:cNvGrpSpPr/>
          <p:nvPr/>
        </p:nvGrpSpPr>
        <p:grpSpPr>
          <a:xfrm>
            <a:off x="0" y="6523560"/>
            <a:ext cx="935914" cy="350100"/>
            <a:chOff x="0" y="0"/>
            <a:chExt cx="935913" cy="350099"/>
          </a:xfrm>
        </p:grpSpPr>
        <p:sp>
          <p:nvSpPr>
            <p:cNvPr id="143" name="Shape 143"/>
            <p:cNvSpPr/>
            <p:nvPr/>
          </p:nvSpPr>
          <p:spPr>
            <a:xfrm>
              <a:off x="0" y="-1"/>
              <a:ext cx="935914" cy="350101"/>
            </a:xfrm>
            <a:prstGeom prst="rect">
              <a:avLst/>
            </a:prstGeom>
            <a:solidFill>
              <a:srgbClr val="EA4E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pic>
          <p:nvPicPr>
            <p:cNvPr id="144" name="image1.png"/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166622" y="30690"/>
              <a:ext cx="602670" cy="311579"/>
            </a:xfrm>
            <a:prstGeom prst="rect">
              <a:avLst/>
            </a:prstGeom>
            <a:ln w="12700" cap="flat">
              <a:noFill/>
              <a:miter lim="400000"/>
            </a:ln>
            <a:effectLst/>
          </p:spPr>
        </p:pic>
      </p:grpSp>
      <p:sp>
        <p:nvSpPr>
          <p:cNvPr id="146" name="Shape 146"/>
          <p:cNvSpPr/>
          <p:nvPr/>
        </p:nvSpPr>
        <p:spPr>
          <a:xfrm>
            <a:off x="8605638" y="2342451"/>
            <a:ext cx="9169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市场规模</a:t>
            </a:r>
          </a:p>
        </p:txBody>
      </p:sp>
      <p:sp>
        <p:nvSpPr>
          <p:cNvPr id="147" name="Shape 147"/>
          <p:cNvSpPr/>
          <p:nvPr/>
        </p:nvSpPr>
        <p:spPr>
          <a:xfrm>
            <a:off x="8605638" y="2726558"/>
            <a:ext cx="9169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竞争分析</a:t>
            </a:r>
          </a:p>
        </p:txBody>
      </p:sp>
      <p:sp>
        <p:nvSpPr>
          <p:cNvPr id="148" name="Shape 148"/>
          <p:cNvSpPr/>
          <p:nvPr/>
        </p:nvSpPr>
        <p:spPr>
          <a:xfrm>
            <a:off x="8605638" y="3703234"/>
            <a:ext cx="9169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团队介绍</a:t>
            </a:r>
          </a:p>
        </p:txBody>
      </p:sp>
      <p:sp>
        <p:nvSpPr>
          <p:cNvPr id="149" name="Shape 149"/>
          <p:cNvSpPr/>
          <p:nvPr/>
        </p:nvSpPr>
        <p:spPr>
          <a:xfrm>
            <a:off x="8605638" y="4067775"/>
            <a:ext cx="11201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财务或其他</a:t>
            </a:r>
          </a:p>
        </p:txBody>
      </p:sp>
      <p:sp>
        <p:nvSpPr>
          <p:cNvPr id="150" name="Shape 150"/>
          <p:cNvSpPr/>
          <p:nvPr/>
        </p:nvSpPr>
        <p:spPr>
          <a:xfrm>
            <a:off x="8605638" y="5236505"/>
            <a:ext cx="91694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EA4E34"/>
                </a:solidFill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融资需求</a:t>
            </a:r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Shape 152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项目简介</a:t>
            </a:r>
          </a:p>
        </p:txBody>
      </p:sp>
      <p:sp>
        <p:nvSpPr>
          <p:cNvPr id="153" name="Shape 153"/>
          <p:cNvSpPr/>
          <p:nvPr/>
        </p:nvSpPr>
        <p:spPr>
          <a:xfrm>
            <a:off x="555673" y="1720655"/>
            <a:ext cx="8229601" cy="396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normAutofit fontScale="62500" lnSpcReduction="20000"/>
          </a:bodyPr>
          <a:lstStyle>
            <a:lvl1pPr marL="228600" indent="-228600">
              <a:lnSpc>
                <a:spcPct val="150000"/>
              </a:lnSpc>
              <a:spcBef>
                <a:spcPts val="1000"/>
              </a:spcBef>
              <a:buSzPct val="100000"/>
              <a:buFont typeface="Arial"/>
              <a:buChar char="•"/>
              <a:defRPr sz="2400"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也可以补充描述企业成长愿景（做成什么样的企业）</a:t>
            </a:r>
          </a:p>
        </p:txBody>
      </p:sp>
      <p:sp>
        <p:nvSpPr>
          <p:cNvPr id="154" name="Shape 154"/>
          <p:cNvSpPr/>
          <p:nvPr/>
        </p:nvSpPr>
        <p:spPr>
          <a:xfrm>
            <a:off x="1325485" y="2686035"/>
            <a:ext cx="4090576" cy="108458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34290" tIns="34290" rIns="34290" bIns="34290">
            <a:spAutoFit/>
          </a:bodyPr>
          <a:lstStyle/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一句话总结是做什么服务的</a:t>
            </a:r>
          </a:p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包括对象、服务内容和价值主张</a:t>
            </a:r>
          </a:p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融资阶段</a:t>
            </a:r>
          </a:p>
        </p:txBody>
      </p:sp>
    </p:spTree>
  </p:cSld>
  <p:clrMapOvr>
    <a:masterClrMapping/>
  </p:clrMapOvr>
  <p:transition spd="slow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Shape 156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目标客户</a:t>
            </a:r>
          </a:p>
        </p:txBody>
      </p:sp>
      <p:sp>
        <p:nvSpPr>
          <p:cNvPr id="157" name="Shape 157"/>
          <p:cNvSpPr/>
          <p:nvPr/>
        </p:nvSpPr>
        <p:spPr>
          <a:xfrm>
            <a:off x="4018343" y="2921166"/>
            <a:ext cx="1800001" cy="1800001"/>
          </a:xfrm>
          <a:prstGeom prst="ellipse">
            <a:avLst/>
          </a:prstGeom>
          <a:solidFill>
            <a:srgbClr val="FFB441">
              <a:alpha val="50000"/>
            </a:srgbClr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8" name="Shape 158"/>
          <p:cNvSpPr/>
          <p:nvPr/>
        </p:nvSpPr>
        <p:spPr>
          <a:xfrm>
            <a:off x="2446527" y="2921166"/>
            <a:ext cx="1800001" cy="1800001"/>
          </a:xfrm>
          <a:prstGeom prst="ellipse">
            <a:avLst/>
          </a:prstGeom>
          <a:solidFill>
            <a:srgbClr val="FFB441">
              <a:alpha val="50000"/>
            </a:srgbClr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9" name="Shape 159"/>
          <p:cNvSpPr/>
          <p:nvPr/>
        </p:nvSpPr>
        <p:spPr>
          <a:xfrm>
            <a:off x="2792162" y="3313333"/>
            <a:ext cx="1108731" cy="1005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/>
          <a:p>
            <a:pPr algn="ctr">
              <a:defRPr sz="2000">
                <a:solidFill>
                  <a:srgbClr val="FFFFFF"/>
                </a:solidFill>
              </a:defRPr>
            </a:pPr>
            <a:r>
              <a:t>KEY</a:t>
            </a:r>
          </a:p>
          <a:p>
            <a:pPr algn="ctr">
              <a:defRPr sz="2000">
                <a:solidFill>
                  <a:srgbClr val="FFFFFF"/>
                </a:solidFill>
              </a:defRPr>
            </a:pPr>
            <a:r>
              <a:t>WORDS</a:t>
            </a:r>
          </a:p>
          <a:p>
            <a:pPr algn="ctr">
              <a:defRPr sz="2000">
                <a:solidFill>
                  <a:srgbClr val="FFFFFF"/>
                </a:solidFill>
              </a:defRPr>
            </a:pPr>
            <a:r>
              <a:t>#2</a:t>
            </a:r>
          </a:p>
        </p:txBody>
      </p:sp>
      <p:sp>
        <p:nvSpPr>
          <p:cNvPr id="160" name="Shape 160"/>
          <p:cNvSpPr/>
          <p:nvPr/>
        </p:nvSpPr>
        <p:spPr>
          <a:xfrm>
            <a:off x="4367431" y="3313331"/>
            <a:ext cx="1108731" cy="1005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/>
          <a:p>
            <a:pPr algn="ctr">
              <a:defRPr sz="2000">
                <a:solidFill>
                  <a:srgbClr val="FFFFFF"/>
                </a:solidFill>
              </a:defRPr>
            </a:pPr>
            <a:r>
              <a:t>KEY</a:t>
            </a:r>
          </a:p>
          <a:p>
            <a:pPr algn="ctr">
              <a:defRPr sz="2000">
                <a:solidFill>
                  <a:srgbClr val="FFFFFF"/>
                </a:solidFill>
              </a:defRPr>
            </a:pPr>
            <a:r>
              <a:t>WORDS</a:t>
            </a:r>
          </a:p>
          <a:p>
            <a:pPr algn="ctr">
              <a:defRPr sz="2000">
                <a:solidFill>
                  <a:srgbClr val="FFFFFF"/>
                </a:solidFill>
              </a:defRPr>
            </a:pPr>
            <a:r>
              <a:t>#3</a:t>
            </a:r>
          </a:p>
        </p:txBody>
      </p:sp>
      <p:sp>
        <p:nvSpPr>
          <p:cNvPr id="161" name="Shape 161"/>
          <p:cNvSpPr/>
          <p:nvPr/>
        </p:nvSpPr>
        <p:spPr>
          <a:xfrm>
            <a:off x="6087025" y="2971234"/>
            <a:ext cx="5221288" cy="1107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描述定位目标客户及特点</a:t>
            </a:r>
          </a:p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对目标人群根据现有业务规模进行分类</a:t>
            </a:r>
          </a:p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可详细描述客户标签化特点</a:t>
            </a:r>
          </a:p>
        </p:txBody>
      </p:sp>
      <p:sp>
        <p:nvSpPr>
          <p:cNvPr id="162" name="Shape 162"/>
          <p:cNvSpPr/>
          <p:nvPr/>
        </p:nvSpPr>
        <p:spPr>
          <a:xfrm>
            <a:off x="874712" y="2921166"/>
            <a:ext cx="1800001" cy="1800001"/>
          </a:xfrm>
          <a:prstGeom prst="ellipse">
            <a:avLst/>
          </a:prstGeom>
          <a:solidFill>
            <a:srgbClr val="EA4E34">
              <a:alpha val="75000"/>
            </a:srgbClr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63" name="Shape 163"/>
          <p:cNvSpPr/>
          <p:nvPr/>
        </p:nvSpPr>
        <p:spPr>
          <a:xfrm>
            <a:off x="1149819" y="3313334"/>
            <a:ext cx="1108731" cy="1005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/>
          <a:p>
            <a:pPr algn="ctr">
              <a:defRPr sz="2000">
                <a:solidFill>
                  <a:srgbClr val="FFFFFF"/>
                </a:solidFill>
              </a:defRPr>
            </a:pPr>
            <a:r>
              <a:t>KEY</a:t>
            </a:r>
          </a:p>
          <a:p>
            <a:pPr algn="ctr">
              <a:defRPr sz="2000">
                <a:solidFill>
                  <a:srgbClr val="FFFFFF"/>
                </a:solidFill>
              </a:defRPr>
            </a:pPr>
            <a:r>
              <a:t>WORDS</a:t>
            </a:r>
          </a:p>
          <a:p>
            <a:pPr algn="ctr">
              <a:defRPr sz="2000">
                <a:solidFill>
                  <a:srgbClr val="FFFFFF"/>
                </a:solidFill>
              </a:defRPr>
            </a:pPr>
            <a:r>
              <a:t>#1</a:t>
            </a:r>
          </a:p>
        </p:txBody>
      </p:sp>
      <p:sp>
        <p:nvSpPr>
          <p:cNvPr id="164" name="Shape 164"/>
          <p:cNvSpPr/>
          <p:nvPr/>
        </p:nvSpPr>
        <p:spPr>
          <a:xfrm>
            <a:off x="6087025" y="2200946"/>
            <a:ext cx="4247315" cy="872868"/>
          </a:xfrm>
          <a:prstGeom prst="rect">
            <a:avLst/>
          </a:prstGeom>
          <a:solidFill>
            <a:srgbClr val="EA4E34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lnSpc>
                <a:spcPct val="150000"/>
              </a:lnSpc>
              <a:defRPr>
                <a:solidFill>
                  <a:srgbClr val="FFFFFF"/>
                </a:solidFill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rPr dirty="0" err="1"/>
              <a:t>表格、标签化的方式总结目标客户并分类</a:t>
            </a:r>
            <a:endParaRPr lang="en-US" dirty="0"/>
          </a:p>
          <a:p>
            <a:endParaRPr dirty="0"/>
          </a:p>
        </p:txBody>
      </p:sp>
    </p:spTree>
  </p:cSld>
  <p:clrMapOvr>
    <a:masterClrMapping/>
  </p:clrMapOvr>
  <p:transition spd="slow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Shape 166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产品服务</a:t>
            </a:r>
          </a:p>
        </p:txBody>
      </p:sp>
      <p:sp>
        <p:nvSpPr>
          <p:cNvPr id="167" name="Shape 167"/>
          <p:cNvSpPr/>
          <p:nvPr/>
        </p:nvSpPr>
        <p:spPr>
          <a:xfrm rot="18900000">
            <a:off x="1112575" y="2766598"/>
            <a:ext cx="1324801" cy="13248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0800"/>
                </a:moveTo>
                <a:cubicBezTo>
                  <a:pt x="0" y="4835"/>
                  <a:pt x="4835" y="0"/>
                  <a:pt x="10800" y="0"/>
                </a:cubicBezTo>
                <a:cubicBezTo>
                  <a:pt x="14400" y="0"/>
                  <a:pt x="18000" y="0"/>
                  <a:pt x="21600" y="0"/>
                </a:cubicBezTo>
                <a:cubicBezTo>
                  <a:pt x="21600" y="3600"/>
                  <a:pt x="21600" y="7200"/>
                  <a:pt x="21600" y="10800"/>
                </a:cubicBezTo>
                <a:cubicBezTo>
                  <a:pt x="21600" y="16765"/>
                  <a:pt x="16765" y="21600"/>
                  <a:pt x="10800" y="21600"/>
                </a:cubicBezTo>
                <a:cubicBezTo>
                  <a:pt x="4835" y="21600"/>
                  <a:pt x="0" y="16765"/>
                  <a:pt x="0" y="10800"/>
                </a:cubicBezTo>
                <a:close/>
              </a:path>
            </a:pathLst>
          </a:custGeom>
          <a:solidFill>
            <a:srgbClr val="AFABAB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68" name="Shape 168"/>
          <p:cNvSpPr/>
          <p:nvPr/>
        </p:nvSpPr>
        <p:spPr>
          <a:xfrm rot="18900000">
            <a:off x="5432807" y="2766598"/>
            <a:ext cx="1324801" cy="13248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0800"/>
                </a:moveTo>
                <a:cubicBezTo>
                  <a:pt x="0" y="4835"/>
                  <a:pt x="4835" y="0"/>
                  <a:pt x="10800" y="0"/>
                </a:cubicBezTo>
                <a:cubicBezTo>
                  <a:pt x="14400" y="0"/>
                  <a:pt x="18000" y="0"/>
                  <a:pt x="21600" y="0"/>
                </a:cubicBezTo>
                <a:cubicBezTo>
                  <a:pt x="21600" y="3600"/>
                  <a:pt x="21600" y="7200"/>
                  <a:pt x="21600" y="10800"/>
                </a:cubicBezTo>
                <a:cubicBezTo>
                  <a:pt x="21600" y="16765"/>
                  <a:pt x="16765" y="21600"/>
                  <a:pt x="10800" y="21600"/>
                </a:cubicBezTo>
                <a:cubicBezTo>
                  <a:pt x="4835" y="21600"/>
                  <a:pt x="0" y="16765"/>
                  <a:pt x="0" y="10800"/>
                </a:cubicBezTo>
                <a:close/>
              </a:path>
            </a:pathLst>
          </a:custGeom>
          <a:solidFill>
            <a:srgbClr val="EA4E34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69" name="Shape 169"/>
          <p:cNvSpPr/>
          <p:nvPr/>
        </p:nvSpPr>
        <p:spPr>
          <a:xfrm rot="18900000">
            <a:off x="9753037" y="2766598"/>
            <a:ext cx="1324801" cy="13248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0800"/>
                </a:moveTo>
                <a:cubicBezTo>
                  <a:pt x="0" y="4835"/>
                  <a:pt x="4835" y="0"/>
                  <a:pt x="10800" y="0"/>
                </a:cubicBezTo>
                <a:cubicBezTo>
                  <a:pt x="14400" y="0"/>
                  <a:pt x="18000" y="0"/>
                  <a:pt x="21600" y="0"/>
                </a:cubicBezTo>
                <a:cubicBezTo>
                  <a:pt x="21600" y="3600"/>
                  <a:pt x="21600" y="7200"/>
                  <a:pt x="21600" y="10800"/>
                </a:cubicBezTo>
                <a:cubicBezTo>
                  <a:pt x="21600" y="16765"/>
                  <a:pt x="16765" y="21600"/>
                  <a:pt x="10800" y="21600"/>
                </a:cubicBezTo>
                <a:cubicBezTo>
                  <a:pt x="4835" y="21600"/>
                  <a:pt x="0" y="16765"/>
                  <a:pt x="0" y="10800"/>
                </a:cubicBezTo>
                <a:close/>
              </a:path>
            </a:pathLst>
          </a:custGeom>
          <a:solidFill>
            <a:srgbClr val="AFABAB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70" name="Shape 170"/>
          <p:cNvSpPr/>
          <p:nvPr/>
        </p:nvSpPr>
        <p:spPr>
          <a:xfrm rot="18900000">
            <a:off x="7592924" y="2766598"/>
            <a:ext cx="1324801" cy="13248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0800"/>
                </a:moveTo>
                <a:cubicBezTo>
                  <a:pt x="0" y="4835"/>
                  <a:pt x="4835" y="0"/>
                  <a:pt x="10800" y="0"/>
                </a:cubicBezTo>
                <a:cubicBezTo>
                  <a:pt x="14400" y="0"/>
                  <a:pt x="18000" y="0"/>
                  <a:pt x="21600" y="0"/>
                </a:cubicBezTo>
                <a:cubicBezTo>
                  <a:pt x="21600" y="3600"/>
                  <a:pt x="21600" y="7200"/>
                  <a:pt x="21600" y="10800"/>
                </a:cubicBezTo>
                <a:cubicBezTo>
                  <a:pt x="21600" y="16765"/>
                  <a:pt x="16765" y="21600"/>
                  <a:pt x="10800" y="21600"/>
                </a:cubicBezTo>
                <a:cubicBezTo>
                  <a:pt x="4835" y="21600"/>
                  <a:pt x="0" y="16765"/>
                  <a:pt x="0" y="10800"/>
                </a:cubicBezTo>
                <a:close/>
              </a:path>
            </a:pathLst>
          </a:custGeom>
          <a:solidFill>
            <a:srgbClr val="FFB441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71" name="Shape 171"/>
          <p:cNvSpPr/>
          <p:nvPr/>
        </p:nvSpPr>
        <p:spPr>
          <a:xfrm rot="18900000">
            <a:off x="3272692" y="2766598"/>
            <a:ext cx="1324801" cy="13248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0800"/>
                </a:moveTo>
                <a:cubicBezTo>
                  <a:pt x="0" y="4835"/>
                  <a:pt x="4835" y="0"/>
                  <a:pt x="10800" y="0"/>
                </a:cubicBezTo>
                <a:cubicBezTo>
                  <a:pt x="14400" y="0"/>
                  <a:pt x="18000" y="0"/>
                  <a:pt x="21600" y="0"/>
                </a:cubicBezTo>
                <a:cubicBezTo>
                  <a:pt x="21600" y="3600"/>
                  <a:pt x="21600" y="7200"/>
                  <a:pt x="21600" y="10800"/>
                </a:cubicBezTo>
                <a:cubicBezTo>
                  <a:pt x="21600" y="16765"/>
                  <a:pt x="16765" y="21600"/>
                  <a:pt x="10800" y="21600"/>
                </a:cubicBezTo>
                <a:cubicBezTo>
                  <a:pt x="4835" y="21600"/>
                  <a:pt x="0" y="16765"/>
                  <a:pt x="0" y="10800"/>
                </a:cubicBezTo>
                <a:close/>
              </a:path>
            </a:pathLst>
          </a:custGeom>
          <a:solidFill>
            <a:srgbClr val="FFB441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72" name="Shape 172"/>
          <p:cNvSpPr/>
          <p:nvPr/>
        </p:nvSpPr>
        <p:spPr>
          <a:xfrm>
            <a:off x="2495033" y="3429000"/>
            <a:ext cx="720001" cy="0"/>
          </a:xfrm>
          <a:prstGeom prst="line">
            <a:avLst/>
          </a:prstGeom>
          <a:ln w="19050">
            <a:solidFill>
              <a:srgbClr val="AFABAB"/>
            </a:solidFill>
            <a:prstDash val="sysDash"/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3" name="Shape 173"/>
          <p:cNvSpPr/>
          <p:nvPr/>
        </p:nvSpPr>
        <p:spPr>
          <a:xfrm>
            <a:off x="4655149" y="3429000"/>
            <a:ext cx="720001" cy="0"/>
          </a:xfrm>
          <a:prstGeom prst="line">
            <a:avLst/>
          </a:prstGeom>
          <a:ln w="19050">
            <a:solidFill>
              <a:srgbClr val="AFABAB"/>
            </a:solidFill>
            <a:prstDash val="sysDash"/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4" name="Shape 174"/>
          <p:cNvSpPr/>
          <p:nvPr/>
        </p:nvSpPr>
        <p:spPr>
          <a:xfrm>
            <a:off x="6815266" y="3429000"/>
            <a:ext cx="720001" cy="0"/>
          </a:xfrm>
          <a:prstGeom prst="line">
            <a:avLst/>
          </a:prstGeom>
          <a:ln w="19050">
            <a:solidFill>
              <a:srgbClr val="AFABAB"/>
            </a:solidFill>
            <a:prstDash val="sysDash"/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5" name="Shape 175"/>
          <p:cNvSpPr/>
          <p:nvPr/>
        </p:nvSpPr>
        <p:spPr>
          <a:xfrm>
            <a:off x="8975382" y="3429000"/>
            <a:ext cx="720001" cy="0"/>
          </a:xfrm>
          <a:prstGeom prst="line">
            <a:avLst/>
          </a:prstGeom>
          <a:ln w="19050">
            <a:solidFill>
              <a:srgbClr val="AFABAB"/>
            </a:solidFill>
            <a:prstDash val="sysDash"/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6" name="Shape 176"/>
          <p:cNvSpPr/>
          <p:nvPr/>
        </p:nvSpPr>
        <p:spPr>
          <a:xfrm>
            <a:off x="1225800" y="4365773"/>
            <a:ext cx="109835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/>
          </a:lstStyle>
          <a:p>
            <a:r>
              <a:t>TITLE TEXT</a:t>
            </a:r>
          </a:p>
        </p:txBody>
      </p:sp>
      <p:sp>
        <p:nvSpPr>
          <p:cNvPr id="177" name="Shape 177"/>
          <p:cNvSpPr/>
          <p:nvPr/>
        </p:nvSpPr>
        <p:spPr>
          <a:xfrm>
            <a:off x="3385916" y="4365773"/>
            <a:ext cx="1098351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/>
          </a:lstStyle>
          <a:p>
            <a:r>
              <a:t>TITLE TEXT</a:t>
            </a:r>
          </a:p>
        </p:txBody>
      </p:sp>
      <p:sp>
        <p:nvSpPr>
          <p:cNvPr id="178" name="Shape 178"/>
          <p:cNvSpPr/>
          <p:nvPr/>
        </p:nvSpPr>
        <p:spPr>
          <a:xfrm>
            <a:off x="5546825" y="4365773"/>
            <a:ext cx="1098350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/>
          </a:lstStyle>
          <a:p>
            <a:r>
              <a:t>TITLE TEXT</a:t>
            </a:r>
          </a:p>
        </p:txBody>
      </p:sp>
      <p:sp>
        <p:nvSpPr>
          <p:cNvPr id="179" name="Shape 179"/>
          <p:cNvSpPr/>
          <p:nvPr/>
        </p:nvSpPr>
        <p:spPr>
          <a:xfrm>
            <a:off x="7707733" y="4365773"/>
            <a:ext cx="1098350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/>
          </a:lstStyle>
          <a:p>
            <a:r>
              <a:t>TITLE TEXT</a:t>
            </a:r>
          </a:p>
        </p:txBody>
      </p:sp>
      <p:sp>
        <p:nvSpPr>
          <p:cNvPr id="180" name="Shape 180"/>
          <p:cNvSpPr/>
          <p:nvPr/>
        </p:nvSpPr>
        <p:spPr>
          <a:xfrm>
            <a:off x="9868640" y="4365773"/>
            <a:ext cx="1098350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/>
          </a:lstStyle>
          <a:p>
            <a:r>
              <a:t>TITLE TEXT</a:t>
            </a:r>
          </a:p>
        </p:txBody>
      </p:sp>
      <p:sp>
        <p:nvSpPr>
          <p:cNvPr id="181" name="Shape 181"/>
          <p:cNvSpPr/>
          <p:nvPr/>
        </p:nvSpPr>
        <p:spPr>
          <a:xfrm>
            <a:off x="2198491" y="5181374"/>
            <a:ext cx="10514015" cy="1158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 marL="214313" indent="-214313">
              <a:buSzPct val="100000"/>
              <a:buFont typeface="Arial"/>
              <a:buChar char="•"/>
              <a:defRPr sz="1400"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描述提供的具体产品或服务，描述清楚优势和差异化。突出亮点和核心竞争力。</a:t>
            </a:r>
          </a:p>
          <a:p>
            <a:pPr marL="214313" indent="-214313">
              <a:buSzPct val="100000"/>
              <a:buFont typeface="Arial"/>
              <a:buChar char="•"/>
              <a:defRPr sz="1400">
                <a:latin typeface="华文细黑"/>
                <a:ea typeface="华文细黑"/>
                <a:cs typeface="华文细黑"/>
                <a:sym typeface="华文细黑"/>
              </a:defRPr>
            </a:pPr>
            <a:endParaRPr/>
          </a:p>
          <a:p>
            <a:pPr marL="214313" indent="-214313">
              <a:buSzPct val="100000"/>
              <a:buFont typeface="Arial"/>
              <a:buChar char="•"/>
              <a:defRPr sz="14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包括解决的问题和痛点</a:t>
            </a:r>
          </a:p>
          <a:p>
            <a:pPr marL="214313" indent="-214313">
              <a:buSzPct val="100000"/>
              <a:buFont typeface="Arial"/>
              <a:buChar char="•"/>
              <a:defRPr sz="14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涵盖项目技术优势壁垒，行业优势及壁垒</a:t>
            </a:r>
          </a:p>
          <a:p>
            <a:pPr marL="214313" indent="-214313">
              <a:buSzPct val="100000"/>
              <a:buFont typeface="Arial"/>
              <a:buChar char="•"/>
              <a:defRPr sz="14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描述项目的核心差异和亮点</a:t>
            </a:r>
          </a:p>
          <a:p>
            <a:pPr marL="214313" indent="-214313">
              <a:buSzPct val="100000"/>
              <a:buFont typeface="Arial"/>
              <a:buChar char="•"/>
              <a:defRPr sz="14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比较难理解的，可采用场景化方式阐述</a:t>
            </a:r>
          </a:p>
        </p:txBody>
      </p:sp>
      <p:sp>
        <p:nvSpPr>
          <p:cNvPr id="182" name="Shape 182"/>
          <p:cNvSpPr/>
          <p:nvPr/>
        </p:nvSpPr>
        <p:spPr>
          <a:xfrm>
            <a:off x="1551426" y="3203999"/>
            <a:ext cx="447098" cy="450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cubicBezTo>
                  <a:pt x="17550" y="0"/>
                  <a:pt x="16200" y="1350"/>
                  <a:pt x="16200" y="2700"/>
                </a:cubicBezTo>
                <a:cubicBezTo>
                  <a:pt x="16200" y="3713"/>
                  <a:pt x="16875" y="4725"/>
                  <a:pt x="17550" y="5063"/>
                </a:cubicBezTo>
                <a:cubicBezTo>
                  <a:pt x="15188" y="13500"/>
                  <a:pt x="15188" y="13500"/>
                  <a:pt x="15188" y="13500"/>
                </a:cubicBezTo>
                <a:cubicBezTo>
                  <a:pt x="14850" y="13500"/>
                  <a:pt x="14850" y="13500"/>
                  <a:pt x="14850" y="13500"/>
                </a:cubicBezTo>
                <a:cubicBezTo>
                  <a:pt x="14513" y="13500"/>
                  <a:pt x="13838" y="13500"/>
                  <a:pt x="13500" y="13837"/>
                </a:cubicBezTo>
                <a:cubicBezTo>
                  <a:pt x="10462" y="10463"/>
                  <a:pt x="10462" y="10463"/>
                  <a:pt x="10462" y="10463"/>
                </a:cubicBezTo>
                <a:cubicBezTo>
                  <a:pt x="10800" y="10125"/>
                  <a:pt x="10800" y="9788"/>
                  <a:pt x="10800" y="9450"/>
                </a:cubicBezTo>
                <a:cubicBezTo>
                  <a:pt x="10800" y="8100"/>
                  <a:pt x="9450" y="6750"/>
                  <a:pt x="8100" y="6750"/>
                </a:cubicBezTo>
                <a:cubicBezTo>
                  <a:pt x="6750" y="6750"/>
                  <a:pt x="5400" y="8100"/>
                  <a:pt x="5400" y="9450"/>
                </a:cubicBezTo>
                <a:cubicBezTo>
                  <a:pt x="5400" y="10125"/>
                  <a:pt x="5737" y="10800"/>
                  <a:pt x="6075" y="11475"/>
                </a:cubicBezTo>
                <a:cubicBezTo>
                  <a:pt x="3375" y="16200"/>
                  <a:pt x="3375" y="16200"/>
                  <a:pt x="3375" y="16200"/>
                </a:cubicBezTo>
                <a:cubicBezTo>
                  <a:pt x="3037" y="16200"/>
                  <a:pt x="3037" y="16200"/>
                  <a:pt x="2700" y="16200"/>
                </a:cubicBezTo>
                <a:cubicBezTo>
                  <a:pt x="1350" y="16200"/>
                  <a:pt x="0" y="17550"/>
                  <a:pt x="0" y="18900"/>
                </a:cubicBezTo>
                <a:cubicBezTo>
                  <a:pt x="0" y="20250"/>
                  <a:pt x="1350" y="21600"/>
                  <a:pt x="2700" y="21600"/>
                </a:cubicBezTo>
                <a:cubicBezTo>
                  <a:pt x="4050" y="21600"/>
                  <a:pt x="5400" y="20250"/>
                  <a:pt x="5400" y="18900"/>
                </a:cubicBezTo>
                <a:cubicBezTo>
                  <a:pt x="5400" y="18225"/>
                  <a:pt x="5062" y="17550"/>
                  <a:pt x="4387" y="16875"/>
                </a:cubicBezTo>
                <a:cubicBezTo>
                  <a:pt x="7425" y="12150"/>
                  <a:pt x="7425" y="12150"/>
                  <a:pt x="7425" y="12150"/>
                </a:cubicBezTo>
                <a:cubicBezTo>
                  <a:pt x="7425" y="12150"/>
                  <a:pt x="7762" y="12150"/>
                  <a:pt x="8100" y="12150"/>
                </a:cubicBezTo>
                <a:cubicBezTo>
                  <a:pt x="8775" y="12150"/>
                  <a:pt x="9112" y="11812"/>
                  <a:pt x="9787" y="11475"/>
                </a:cubicBezTo>
                <a:cubicBezTo>
                  <a:pt x="12488" y="14850"/>
                  <a:pt x="12488" y="14850"/>
                  <a:pt x="12488" y="14850"/>
                </a:cubicBezTo>
                <a:cubicBezTo>
                  <a:pt x="12150" y="15187"/>
                  <a:pt x="12150" y="15525"/>
                  <a:pt x="12150" y="16200"/>
                </a:cubicBezTo>
                <a:cubicBezTo>
                  <a:pt x="12150" y="17550"/>
                  <a:pt x="13500" y="18900"/>
                  <a:pt x="14850" y="18900"/>
                </a:cubicBezTo>
                <a:cubicBezTo>
                  <a:pt x="16200" y="18900"/>
                  <a:pt x="17550" y="17550"/>
                  <a:pt x="17550" y="16200"/>
                </a:cubicBezTo>
                <a:cubicBezTo>
                  <a:pt x="17550" y="15187"/>
                  <a:pt x="17213" y="14512"/>
                  <a:pt x="16200" y="13837"/>
                </a:cubicBezTo>
                <a:cubicBezTo>
                  <a:pt x="18900" y="5400"/>
                  <a:pt x="18900" y="5400"/>
                  <a:pt x="18900" y="5400"/>
                </a:cubicBezTo>
                <a:cubicBezTo>
                  <a:pt x="18900" y="5400"/>
                  <a:pt x="18900" y="5400"/>
                  <a:pt x="18900" y="5400"/>
                </a:cubicBezTo>
                <a:cubicBezTo>
                  <a:pt x="20250" y="5400"/>
                  <a:pt x="21600" y="4050"/>
                  <a:pt x="21600" y="2700"/>
                </a:cubicBezTo>
                <a:cubicBezTo>
                  <a:pt x="21600" y="1350"/>
                  <a:pt x="20250" y="0"/>
                  <a:pt x="18900" y="0"/>
                </a:cubicBezTo>
                <a:close/>
                <a:moveTo>
                  <a:pt x="2700" y="20250"/>
                </a:moveTo>
                <a:cubicBezTo>
                  <a:pt x="2025" y="20250"/>
                  <a:pt x="1350" y="19575"/>
                  <a:pt x="1350" y="18900"/>
                </a:cubicBezTo>
                <a:cubicBezTo>
                  <a:pt x="1350" y="18225"/>
                  <a:pt x="2025" y="17550"/>
                  <a:pt x="2700" y="17550"/>
                </a:cubicBezTo>
                <a:cubicBezTo>
                  <a:pt x="3375" y="17550"/>
                  <a:pt x="4050" y="18225"/>
                  <a:pt x="4050" y="18900"/>
                </a:cubicBezTo>
                <a:cubicBezTo>
                  <a:pt x="4050" y="19575"/>
                  <a:pt x="3375" y="20250"/>
                  <a:pt x="2700" y="20250"/>
                </a:cubicBezTo>
                <a:close/>
                <a:moveTo>
                  <a:pt x="8100" y="10800"/>
                </a:moveTo>
                <a:cubicBezTo>
                  <a:pt x="7425" y="10800"/>
                  <a:pt x="6750" y="10125"/>
                  <a:pt x="6750" y="9450"/>
                </a:cubicBezTo>
                <a:cubicBezTo>
                  <a:pt x="6750" y="8775"/>
                  <a:pt x="7425" y="8100"/>
                  <a:pt x="8100" y="8100"/>
                </a:cubicBezTo>
                <a:cubicBezTo>
                  <a:pt x="8775" y="8100"/>
                  <a:pt x="9450" y="8775"/>
                  <a:pt x="9450" y="9450"/>
                </a:cubicBezTo>
                <a:cubicBezTo>
                  <a:pt x="9450" y="10125"/>
                  <a:pt x="8775" y="10800"/>
                  <a:pt x="8100" y="10800"/>
                </a:cubicBezTo>
                <a:close/>
                <a:moveTo>
                  <a:pt x="14850" y="17550"/>
                </a:moveTo>
                <a:cubicBezTo>
                  <a:pt x="14175" y="17550"/>
                  <a:pt x="13500" y="16875"/>
                  <a:pt x="13500" y="16200"/>
                </a:cubicBezTo>
                <a:cubicBezTo>
                  <a:pt x="13500" y="15525"/>
                  <a:pt x="14175" y="14850"/>
                  <a:pt x="14850" y="14850"/>
                </a:cubicBezTo>
                <a:cubicBezTo>
                  <a:pt x="15525" y="14850"/>
                  <a:pt x="16200" y="15525"/>
                  <a:pt x="16200" y="16200"/>
                </a:cubicBezTo>
                <a:cubicBezTo>
                  <a:pt x="16200" y="16875"/>
                  <a:pt x="15525" y="17550"/>
                  <a:pt x="14850" y="17550"/>
                </a:cubicBezTo>
                <a:close/>
                <a:moveTo>
                  <a:pt x="18900" y="4050"/>
                </a:moveTo>
                <a:cubicBezTo>
                  <a:pt x="18225" y="4050"/>
                  <a:pt x="17550" y="3375"/>
                  <a:pt x="17550" y="2700"/>
                </a:cubicBezTo>
                <a:cubicBezTo>
                  <a:pt x="17550" y="2025"/>
                  <a:pt x="18225" y="1350"/>
                  <a:pt x="18900" y="1350"/>
                </a:cubicBezTo>
                <a:cubicBezTo>
                  <a:pt x="19575" y="1350"/>
                  <a:pt x="20250" y="2025"/>
                  <a:pt x="20250" y="2700"/>
                </a:cubicBezTo>
                <a:cubicBezTo>
                  <a:pt x="20250" y="3375"/>
                  <a:pt x="19575" y="4050"/>
                  <a:pt x="18900" y="405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86" name="Group 186"/>
          <p:cNvGrpSpPr/>
          <p:nvPr/>
        </p:nvGrpSpPr>
        <p:grpSpPr>
          <a:xfrm>
            <a:off x="3723938" y="3239557"/>
            <a:ext cx="444379" cy="387209"/>
            <a:chOff x="0" y="0"/>
            <a:chExt cx="444377" cy="387208"/>
          </a:xfrm>
        </p:grpSpPr>
        <p:sp>
          <p:nvSpPr>
            <p:cNvPr id="183" name="Shape 183"/>
            <p:cNvSpPr/>
            <p:nvPr/>
          </p:nvSpPr>
          <p:spPr>
            <a:xfrm>
              <a:off x="0" y="0"/>
              <a:ext cx="198454" cy="1926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87" h="19884" extrusionOk="0">
                  <a:moveTo>
                    <a:pt x="4460" y="17860"/>
                  </a:moveTo>
                  <a:cubicBezTo>
                    <a:pt x="8060" y="20020"/>
                    <a:pt x="12380" y="20740"/>
                    <a:pt x="15260" y="18580"/>
                  </a:cubicBezTo>
                  <a:cubicBezTo>
                    <a:pt x="16700" y="19300"/>
                    <a:pt x="16700" y="19300"/>
                    <a:pt x="16700" y="19300"/>
                  </a:cubicBezTo>
                  <a:cubicBezTo>
                    <a:pt x="19580" y="16420"/>
                    <a:pt x="19580" y="16420"/>
                    <a:pt x="19580" y="16420"/>
                  </a:cubicBezTo>
                  <a:cubicBezTo>
                    <a:pt x="19580" y="15700"/>
                    <a:pt x="19580" y="14980"/>
                    <a:pt x="19580" y="14260"/>
                  </a:cubicBezTo>
                  <a:cubicBezTo>
                    <a:pt x="19580" y="13540"/>
                    <a:pt x="19580" y="12820"/>
                    <a:pt x="20300" y="12100"/>
                  </a:cubicBezTo>
                  <a:cubicBezTo>
                    <a:pt x="21020" y="8500"/>
                    <a:pt x="19580" y="4900"/>
                    <a:pt x="17420" y="2740"/>
                  </a:cubicBezTo>
                  <a:cubicBezTo>
                    <a:pt x="14540" y="580"/>
                    <a:pt x="10220" y="-860"/>
                    <a:pt x="7340" y="580"/>
                  </a:cubicBezTo>
                  <a:cubicBezTo>
                    <a:pt x="6620" y="580"/>
                    <a:pt x="8780" y="4180"/>
                    <a:pt x="8780" y="4180"/>
                  </a:cubicBezTo>
                  <a:cubicBezTo>
                    <a:pt x="12380" y="5620"/>
                    <a:pt x="12380" y="5620"/>
                    <a:pt x="12380" y="5620"/>
                  </a:cubicBezTo>
                  <a:cubicBezTo>
                    <a:pt x="13820" y="10660"/>
                    <a:pt x="13820" y="10660"/>
                    <a:pt x="13820" y="10660"/>
                  </a:cubicBezTo>
                  <a:cubicBezTo>
                    <a:pt x="13100" y="12100"/>
                    <a:pt x="13100" y="12100"/>
                    <a:pt x="13100" y="12100"/>
                  </a:cubicBezTo>
                  <a:cubicBezTo>
                    <a:pt x="11660" y="13540"/>
                    <a:pt x="11660" y="13540"/>
                    <a:pt x="11660" y="13540"/>
                  </a:cubicBezTo>
                  <a:cubicBezTo>
                    <a:pt x="6620" y="12820"/>
                    <a:pt x="6620" y="12820"/>
                    <a:pt x="6620" y="12820"/>
                  </a:cubicBezTo>
                  <a:cubicBezTo>
                    <a:pt x="4460" y="9220"/>
                    <a:pt x="4460" y="9220"/>
                    <a:pt x="4460" y="9220"/>
                  </a:cubicBezTo>
                  <a:cubicBezTo>
                    <a:pt x="4460" y="9220"/>
                    <a:pt x="140" y="7780"/>
                    <a:pt x="140" y="8500"/>
                  </a:cubicBezTo>
                  <a:cubicBezTo>
                    <a:pt x="-580" y="12100"/>
                    <a:pt x="1580" y="14980"/>
                    <a:pt x="4460" y="1786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4" name="Shape 184"/>
            <p:cNvSpPr/>
            <p:nvPr/>
          </p:nvSpPr>
          <p:spPr>
            <a:xfrm>
              <a:off x="229409" y="220966"/>
              <a:ext cx="214969" cy="1662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206" y="11700"/>
                  </a:moveTo>
                  <a:cubicBezTo>
                    <a:pt x="8361" y="0"/>
                    <a:pt x="8361" y="0"/>
                    <a:pt x="8361" y="0"/>
                  </a:cubicBezTo>
                  <a:cubicBezTo>
                    <a:pt x="8361" y="0"/>
                    <a:pt x="7665" y="900"/>
                    <a:pt x="7665" y="900"/>
                  </a:cubicBezTo>
                  <a:cubicBezTo>
                    <a:pt x="6271" y="1800"/>
                    <a:pt x="5574" y="2700"/>
                    <a:pt x="4181" y="2700"/>
                  </a:cubicBezTo>
                  <a:cubicBezTo>
                    <a:pt x="3484" y="2700"/>
                    <a:pt x="2787" y="1800"/>
                    <a:pt x="2090" y="1800"/>
                  </a:cubicBezTo>
                  <a:cubicBezTo>
                    <a:pt x="0" y="3600"/>
                    <a:pt x="0" y="3600"/>
                    <a:pt x="0" y="3600"/>
                  </a:cubicBezTo>
                  <a:cubicBezTo>
                    <a:pt x="13935" y="20700"/>
                    <a:pt x="13935" y="20700"/>
                    <a:pt x="13935" y="20700"/>
                  </a:cubicBezTo>
                  <a:cubicBezTo>
                    <a:pt x="17419" y="21600"/>
                    <a:pt x="17419" y="21600"/>
                    <a:pt x="17419" y="21600"/>
                  </a:cubicBezTo>
                  <a:cubicBezTo>
                    <a:pt x="19510" y="18900"/>
                    <a:pt x="19510" y="18900"/>
                    <a:pt x="19510" y="18900"/>
                  </a:cubicBezTo>
                  <a:cubicBezTo>
                    <a:pt x="21600" y="15300"/>
                    <a:pt x="21600" y="15300"/>
                    <a:pt x="21600" y="15300"/>
                  </a:cubicBezTo>
                  <a:lnTo>
                    <a:pt x="20206" y="1170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5" name="Shape 185"/>
            <p:cNvSpPr/>
            <p:nvPr/>
          </p:nvSpPr>
          <p:spPr>
            <a:xfrm>
              <a:off x="14441" y="28440"/>
              <a:ext cx="406401" cy="3444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17" h="21452" extrusionOk="0">
                  <a:moveTo>
                    <a:pt x="13180" y="10652"/>
                  </a:moveTo>
                  <a:cubicBezTo>
                    <a:pt x="13180" y="11084"/>
                    <a:pt x="13912" y="11084"/>
                    <a:pt x="14278" y="11084"/>
                  </a:cubicBezTo>
                  <a:cubicBezTo>
                    <a:pt x="14644" y="10652"/>
                    <a:pt x="14644" y="9788"/>
                    <a:pt x="14278" y="9356"/>
                  </a:cubicBezTo>
                  <a:cubicBezTo>
                    <a:pt x="20868" y="3308"/>
                    <a:pt x="20868" y="3308"/>
                    <a:pt x="20868" y="3308"/>
                  </a:cubicBezTo>
                  <a:cubicBezTo>
                    <a:pt x="21600" y="2444"/>
                    <a:pt x="21600" y="1580"/>
                    <a:pt x="20868" y="716"/>
                  </a:cubicBezTo>
                  <a:cubicBezTo>
                    <a:pt x="20502" y="-148"/>
                    <a:pt x="19403" y="-148"/>
                    <a:pt x="18671" y="284"/>
                  </a:cubicBezTo>
                  <a:cubicBezTo>
                    <a:pt x="12081" y="6764"/>
                    <a:pt x="12081" y="6764"/>
                    <a:pt x="12081" y="6764"/>
                  </a:cubicBezTo>
                  <a:cubicBezTo>
                    <a:pt x="11715" y="6332"/>
                    <a:pt x="11349" y="6332"/>
                    <a:pt x="10983" y="6332"/>
                  </a:cubicBezTo>
                  <a:cubicBezTo>
                    <a:pt x="10617" y="6764"/>
                    <a:pt x="10617" y="7628"/>
                    <a:pt x="10983" y="8060"/>
                  </a:cubicBezTo>
                  <a:cubicBezTo>
                    <a:pt x="11349" y="8492"/>
                    <a:pt x="11349" y="8492"/>
                    <a:pt x="11349" y="8492"/>
                  </a:cubicBezTo>
                  <a:cubicBezTo>
                    <a:pt x="2563" y="17132"/>
                    <a:pt x="2563" y="17132"/>
                    <a:pt x="2563" y="17132"/>
                  </a:cubicBezTo>
                  <a:cubicBezTo>
                    <a:pt x="1098" y="17564"/>
                    <a:pt x="1098" y="17564"/>
                    <a:pt x="1098" y="17564"/>
                  </a:cubicBezTo>
                  <a:cubicBezTo>
                    <a:pt x="0" y="19724"/>
                    <a:pt x="0" y="19724"/>
                    <a:pt x="0" y="19724"/>
                  </a:cubicBezTo>
                  <a:cubicBezTo>
                    <a:pt x="1098" y="21452"/>
                    <a:pt x="1098" y="21452"/>
                    <a:pt x="1098" y="21452"/>
                  </a:cubicBezTo>
                  <a:cubicBezTo>
                    <a:pt x="2929" y="20156"/>
                    <a:pt x="2929" y="20156"/>
                    <a:pt x="2929" y="20156"/>
                  </a:cubicBezTo>
                  <a:cubicBezTo>
                    <a:pt x="3661" y="18860"/>
                    <a:pt x="3661" y="18860"/>
                    <a:pt x="3661" y="18860"/>
                  </a:cubicBezTo>
                  <a:cubicBezTo>
                    <a:pt x="12447" y="10220"/>
                    <a:pt x="12447" y="10220"/>
                    <a:pt x="12447" y="10220"/>
                  </a:cubicBezTo>
                  <a:lnTo>
                    <a:pt x="13180" y="10652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89" name="Group 189"/>
          <p:cNvGrpSpPr/>
          <p:nvPr/>
        </p:nvGrpSpPr>
        <p:grpSpPr>
          <a:xfrm>
            <a:off x="8030323" y="3172305"/>
            <a:ext cx="450001" cy="391935"/>
            <a:chOff x="0" y="0"/>
            <a:chExt cx="450000" cy="391934"/>
          </a:xfrm>
        </p:grpSpPr>
        <p:sp>
          <p:nvSpPr>
            <p:cNvPr id="187" name="Shape 187"/>
            <p:cNvSpPr/>
            <p:nvPr/>
          </p:nvSpPr>
          <p:spPr>
            <a:xfrm>
              <a:off x="188709" y="197418"/>
              <a:ext cx="261292" cy="19451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092" y="0"/>
                  </a:moveTo>
                  <a:cubicBezTo>
                    <a:pt x="5254" y="0"/>
                    <a:pt x="0" y="3857"/>
                    <a:pt x="0" y="9257"/>
                  </a:cubicBezTo>
                  <a:cubicBezTo>
                    <a:pt x="0" y="11571"/>
                    <a:pt x="1751" y="13886"/>
                    <a:pt x="3503" y="16200"/>
                  </a:cubicBezTo>
                  <a:cubicBezTo>
                    <a:pt x="1751" y="21600"/>
                    <a:pt x="1751" y="21600"/>
                    <a:pt x="1751" y="21600"/>
                  </a:cubicBezTo>
                  <a:cubicBezTo>
                    <a:pt x="6422" y="17743"/>
                    <a:pt x="6422" y="17743"/>
                    <a:pt x="6422" y="17743"/>
                  </a:cubicBezTo>
                  <a:cubicBezTo>
                    <a:pt x="7589" y="18514"/>
                    <a:pt x="9341" y="18514"/>
                    <a:pt x="11092" y="18514"/>
                  </a:cubicBezTo>
                  <a:cubicBezTo>
                    <a:pt x="16930" y="18514"/>
                    <a:pt x="21600" y="14657"/>
                    <a:pt x="21600" y="9257"/>
                  </a:cubicBezTo>
                  <a:cubicBezTo>
                    <a:pt x="21600" y="3857"/>
                    <a:pt x="16930" y="0"/>
                    <a:pt x="11092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8" name="Shape 188"/>
            <p:cNvSpPr/>
            <p:nvPr/>
          </p:nvSpPr>
          <p:spPr>
            <a:xfrm>
              <a:off x="-1" y="-1"/>
              <a:ext cx="450002" cy="3658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725" y="0"/>
                    <a:pt x="0" y="4154"/>
                    <a:pt x="0" y="9138"/>
                  </a:cubicBezTo>
                  <a:cubicBezTo>
                    <a:pt x="0" y="11631"/>
                    <a:pt x="1350" y="14123"/>
                    <a:pt x="3038" y="15785"/>
                  </a:cubicBezTo>
                  <a:cubicBezTo>
                    <a:pt x="1688" y="21600"/>
                    <a:pt x="1688" y="21600"/>
                    <a:pt x="1688" y="21600"/>
                  </a:cubicBezTo>
                  <a:cubicBezTo>
                    <a:pt x="6075" y="17862"/>
                    <a:pt x="6075" y="17862"/>
                    <a:pt x="6075" y="17862"/>
                  </a:cubicBezTo>
                  <a:cubicBezTo>
                    <a:pt x="6750" y="17862"/>
                    <a:pt x="7425" y="18277"/>
                    <a:pt x="8100" y="18277"/>
                  </a:cubicBezTo>
                  <a:cubicBezTo>
                    <a:pt x="7763" y="17862"/>
                    <a:pt x="7763" y="17031"/>
                    <a:pt x="7763" y="16200"/>
                  </a:cubicBezTo>
                  <a:cubicBezTo>
                    <a:pt x="7763" y="12877"/>
                    <a:pt x="11137" y="9554"/>
                    <a:pt x="15525" y="9554"/>
                  </a:cubicBezTo>
                  <a:cubicBezTo>
                    <a:pt x="17550" y="9554"/>
                    <a:pt x="19912" y="10385"/>
                    <a:pt x="21262" y="12046"/>
                  </a:cubicBezTo>
                  <a:cubicBezTo>
                    <a:pt x="21600" y="11215"/>
                    <a:pt x="21600" y="10385"/>
                    <a:pt x="21600" y="9138"/>
                  </a:cubicBezTo>
                  <a:cubicBezTo>
                    <a:pt x="21600" y="4154"/>
                    <a:pt x="16875" y="0"/>
                    <a:pt x="10800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92" name="Group 192"/>
          <p:cNvGrpSpPr/>
          <p:nvPr/>
        </p:nvGrpSpPr>
        <p:grpSpPr>
          <a:xfrm>
            <a:off x="10190437" y="3227465"/>
            <a:ext cx="450001" cy="336775"/>
            <a:chOff x="0" y="0"/>
            <a:chExt cx="450000" cy="336773"/>
          </a:xfrm>
        </p:grpSpPr>
        <p:sp>
          <p:nvSpPr>
            <p:cNvPr id="190" name="Shape 190"/>
            <p:cNvSpPr/>
            <p:nvPr/>
          </p:nvSpPr>
          <p:spPr>
            <a:xfrm>
              <a:off x="139355" y="113225"/>
              <a:ext cx="168389" cy="168389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91" name="Shape 191"/>
            <p:cNvSpPr/>
            <p:nvPr/>
          </p:nvSpPr>
          <p:spPr>
            <a:xfrm>
              <a:off x="-1" y="0"/>
              <a:ext cx="450002" cy="3367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250" y="3600"/>
                  </a:moveTo>
                  <a:cubicBezTo>
                    <a:pt x="14175" y="3600"/>
                    <a:pt x="14175" y="3600"/>
                    <a:pt x="14175" y="3600"/>
                  </a:cubicBezTo>
                  <a:cubicBezTo>
                    <a:pt x="13837" y="3600"/>
                    <a:pt x="13500" y="1800"/>
                    <a:pt x="13500" y="1800"/>
                  </a:cubicBezTo>
                  <a:cubicBezTo>
                    <a:pt x="13500" y="1350"/>
                    <a:pt x="12825" y="0"/>
                    <a:pt x="12150" y="0"/>
                  </a:cubicBezTo>
                  <a:cubicBezTo>
                    <a:pt x="9450" y="0"/>
                    <a:pt x="9450" y="0"/>
                    <a:pt x="9450" y="0"/>
                  </a:cubicBezTo>
                  <a:cubicBezTo>
                    <a:pt x="8775" y="0"/>
                    <a:pt x="8100" y="1350"/>
                    <a:pt x="8100" y="1800"/>
                  </a:cubicBezTo>
                  <a:cubicBezTo>
                    <a:pt x="8100" y="1800"/>
                    <a:pt x="7763" y="3600"/>
                    <a:pt x="7425" y="3600"/>
                  </a:cubicBezTo>
                  <a:cubicBezTo>
                    <a:pt x="1350" y="3600"/>
                    <a:pt x="1350" y="3600"/>
                    <a:pt x="1350" y="3600"/>
                  </a:cubicBezTo>
                  <a:cubicBezTo>
                    <a:pt x="675" y="3600"/>
                    <a:pt x="0" y="4500"/>
                    <a:pt x="0" y="5400"/>
                  </a:cubicBezTo>
                  <a:cubicBezTo>
                    <a:pt x="0" y="19800"/>
                    <a:pt x="0" y="19800"/>
                    <a:pt x="0" y="19800"/>
                  </a:cubicBezTo>
                  <a:cubicBezTo>
                    <a:pt x="0" y="20700"/>
                    <a:pt x="675" y="21600"/>
                    <a:pt x="1350" y="21600"/>
                  </a:cubicBezTo>
                  <a:cubicBezTo>
                    <a:pt x="20250" y="21600"/>
                    <a:pt x="20250" y="21600"/>
                    <a:pt x="20250" y="21600"/>
                  </a:cubicBezTo>
                  <a:cubicBezTo>
                    <a:pt x="20925" y="21600"/>
                    <a:pt x="21600" y="20700"/>
                    <a:pt x="21600" y="19800"/>
                  </a:cubicBezTo>
                  <a:cubicBezTo>
                    <a:pt x="21600" y="5400"/>
                    <a:pt x="21600" y="5400"/>
                    <a:pt x="21600" y="5400"/>
                  </a:cubicBezTo>
                  <a:cubicBezTo>
                    <a:pt x="21600" y="4500"/>
                    <a:pt x="20925" y="3600"/>
                    <a:pt x="20250" y="3600"/>
                  </a:cubicBezTo>
                  <a:close/>
                  <a:moveTo>
                    <a:pt x="10800" y="19800"/>
                  </a:moveTo>
                  <a:cubicBezTo>
                    <a:pt x="7763" y="19800"/>
                    <a:pt x="5400" y="16650"/>
                    <a:pt x="5400" y="12600"/>
                  </a:cubicBezTo>
                  <a:cubicBezTo>
                    <a:pt x="5400" y="8550"/>
                    <a:pt x="7763" y="5400"/>
                    <a:pt x="10800" y="5400"/>
                  </a:cubicBezTo>
                  <a:cubicBezTo>
                    <a:pt x="13837" y="5400"/>
                    <a:pt x="16200" y="8550"/>
                    <a:pt x="16200" y="12600"/>
                  </a:cubicBezTo>
                  <a:cubicBezTo>
                    <a:pt x="16200" y="16650"/>
                    <a:pt x="13837" y="19800"/>
                    <a:pt x="10800" y="198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95" name="Group 195"/>
          <p:cNvGrpSpPr/>
          <p:nvPr/>
        </p:nvGrpSpPr>
        <p:grpSpPr>
          <a:xfrm>
            <a:off x="5926115" y="3185585"/>
            <a:ext cx="336775" cy="450001"/>
            <a:chOff x="0" y="0"/>
            <a:chExt cx="336773" cy="450000"/>
          </a:xfrm>
        </p:grpSpPr>
        <p:sp>
          <p:nvSpPr>
            <p:cNvPr id="193" name="Shape 193"/>
            <p:cNvSpPr/>
            <p:nvPr/>
          </p:nvSpPr>
          <p:spPr>
            <a:xfrm>
              <a:off x="113225" y="391935"/>
              <a:ext cx="113227" cy="580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200" y="21600"/>
                    <a:pt x="21600" y="10800"/>
                    <a:pt x="2160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0800"/>
                    <a:pt x="5400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94" name="Shape 194"/>
            <p:cNvSpPr/>
            <p:nvPr/>
          </p:nvSpPr>
          <p:spPr>
            <a:xfrm>
              <a:off x="0" y="-1"/>
              <a:ext cx="336775" cy="3658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950" y="0"/>
                    <a:pt x="0" y="4569"/>
                    <a:pt x="0" y="9969"/>
                  </a:cubicBezTo>
                  <a:cubicBezTo>
                    <a:pt x="0" y="13708"/>
                    <a:pt x="2250" y="17446"/>
                    <a:pt x="5850" y="19108"/>
                  </a:cubicBezTo>
                  <a:cubicBezTo>
                    <a:pt x="7200" y="21600"/>
                    <a:pt x="7200" y="21600"/>
                    <a:pt x="7200" y="21600"/>
                  </a:cubicBezTo>
                  <a:cubicBezTo>
                    <a:pt x="14400" y="21600"/>
                    <a:pt x="14400" y="21600"/>
                    <a:pt x="14400" y="21600"/>
                  </a:cubicBezTo>
                  <a:cubicBezTo>
                    <a:pt x="15750" y="19108"/>
                    <a:pt x="15750" y="19108"/>
                    <a:pt x="15750" y="19108"/>
                  </a:cubicBezTo>
                  <a:cubicBezTo>
                    <a:pt x="19350" y="17446"/>
                    <a:pt x="21600" y="13708"/>
                    <a:pt x="21600" y="9969"/>
                  </a:cubicBezTo>
                  <a:cubicBezTo>
                    <a:pt x="21600" y="4569"/>
                    <a:pt x="16650" y="0"/>
                    <a:pt x="10800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  <p:transition spd="slow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Shape 197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商业模式</a:t>
            </a:r>
          </a:p>
        </p:txBody>
      </p:sp>
      <p:sp>
        <p:nvSpPr>
          <p:cNvPr id="198" name="Shape 198"/>
          <p:cNvSpPr/>
          <p:nvPr/>
        </p:nvSpPr>
        <p:spPr>
          <a:xfrm>
            <a:off x="7322694" y="3223858"/>
            <a:ext cx="1721922" cy="681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1600"/>
                </a:moveTo>
                <a:lnTo>
                  <a:pt x="4967" y="0"/>
                </a:lnTo>
                <a:lnTo>
                  <a:pt x="16633" y="0"/>
                </a:lnTo>
                <a:lnTo>
                  <a:pt x="21600" y="21600"/>
                </a:lnTo>
                <a:close/>
              </a:path>
            </a:pathLst>
          </a:custGeom>
          <a:solidFill>
            <a:srgbClr val="EA4E34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99" name="Shape 199"/>
          <p:cNvSpPr/>
          <p:nvPr/>
        </p:nvSpPr>
        <p:spPr>
          <a:xfrm>
            <a:off x="7766053" y="2424230"/>
            <a:ext cx="835202" cy="720001"/>
          </a:xfrm>
          <a:prstGeom prst="triangle">
            <a:avLst/>
          </a:prstGeom>
          <a:solidFill>
            <a:srgbClr val="FFB441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00" name="Shape 200"/>
          <p:cNvSpPr/>
          <p:nvPr/>
        </p:nvSpPr>
        <p:spPr>
          <a:xfrm>
            <a:off x="6885295" y="3984773"/>
            <a:ext cx="2588821" cy="681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1600"/>
                </a:moveTo>
                <a:lnTo>
                  <a:pt x="3304" y="0"/>
                </a:lnTo>
                <a:lnTo>
                  <a:pt x="18296" y="0"/>
                </a:lnTo>
                <a:lnTo>
                  <a:pt x="21600" y="21600"/>
                </a:lnTo>
                <a:close/>
              </a:path>
            </a:pathLst>
          </a:custGeom>
          <a:solidFill>
            <a:srgbClr val="FFB441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01" name="Shape 201"/>
          <p:cNvSpPr/>
          <p:nvPr/>
        </p:nvSpPr>
        <p:spPr>
          <a:xfrm>
            <a:off x="6445906" y="4745687"/>
            <a:ext cx="3479470" cy="681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1600"/>
                </a:moveTo>
                <a:lnTo>
                  <a:pt x="2458" y="0"/>
                </a:lnTo>
                <a:lnTo>
                  <a:pt x="19142" y="0"/>
                </a:lnTo>
                <a:lnTo>
                  <a:pt x="21600" y="21600"/>
                </a:lnTo>
                <a:close/>
              </a:path>
            </a:pathLst>
          </a:custGeom>
          <a:solidFill>
            <a:srgbClr val="EA4E34"/>
          </a:solidFill>
          <a:ln w="12700">
            <a:miter lim="400000"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02" name="Shape 202" descr="© INSCALE GmbH, 21.06.2010"/>
          <p:cNvSpPr/>
          <p:nvPr/>
        </p:nvSpPr>
        <p:spPr>
          <a:xfrm>
            <a:off x="8725971" y="2573641"/>
            <a:ext cx="1294411" cy="2258674"/>
          </a:xfrm>
          <a:prstGeom prst="line">
            <a:avLst/>
          </a:prstGeom>
          <a:ln w="28575">
            <a:solidFill>
              <a:srgbClr val="EA4E34"/>
            </a:solidFill>
            <a:prstDash val="sysDot"/>
            <a:head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3" name="Shape 203"/>
          <p:cNvSpPr/>
          <p:nvPr/>
        </p:nvSpPr>
        <p:spPr>
          <a:xfrm rot="3600000">
            <a:off x="8476635" y="3461677"/>
            <a:ext cx="2193725" cy="3073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EA4E34"/>
                </a:solidFill>
              </a:defRPr>
            </a:lvl1pPr>
          </a:lstStyle>
          <a:p>
            <a:r>
              <a:t>Enter your own text here</a:t>
            </a:r>
          </a:p>
        </p:txBody>
      </p:sp>
      <p:sp>
        <p:nvSpPr>
          <p:cNvPr id="204" name="Shape 204" descr="© INSCALE GmbH, 21.06.2010"/>
          <p:cNvSpPr/>
          <p:nvPr/>
        </p:nvSpPr>
        <p:spPr>
          <a:xfrm flipV="1">
            <a:off x="6291529" y="2685777"/>
            <a:ext cx="1294411" cy="2258674"/>
          </a:xfrm>
          <a:prstGeom prst="line">
            <a:avLst/>
          </a:prstGeom>
          <a:ln w="28575">
            <a:solidFill>
              <a:srgbClr val="EA4E34"/>
            </a:solidFill>
            <a:prstDash val="sysDot"/>
            <a:headEnd type="triangle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5" name="Shape 205"/>
          <p:cNvSpPr/>
          <p:nvPr/>
        </p:nvSpPr>
        <p:spPr>
          <a:xfrm rot="18000000">
            <a:off x="5580647" y="3662229"/>
            <a:ext cx="2193725" cy="3073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EA4E34"/>
                </a:solidFill>
              </a:defRPr>
            </a:lvl1pPr>
          </a:lstStyle>
          <a:p>
            <a:r>
              <a:t>Enter your own text here</a:t>
            </a:r>
          </a:p>
        </p:txBody>
      </p:sp>
      <p:sp>
        <p:nvSpPr>
          <p:cNvPr id="206" name="Shape 206" descr="© INSCALE GmbH, 21.06.2010"/>
          <p:cNvSpPr/>
          <p:nvPr/>
        </p:nvSpPr>
        <p:spPr>
          <a:xfrm>
            <a:off x="1906187" y="2815109"/>
            <a:ext cx="5024440" cy="1"/>
          </a:xfrm>
          <a:prstGeom prst="line">
            <a:avLst/>
          </a:prstGeom>
          <a:ln w="19050">
            <a:solidFill>
              <a:srgbClr val="727779"/>
            </a:solidFill>
            <a:prstDash val="sysDot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7" name="Shape 207" descr="© INSCALE GmbH, 21.06.2010"/>
          <p:cNvSpPr/>
          <p:nvPr/>
        </p:nvSpPr>
        <p:spPr>
          <a:xfrm>
            <a:off x="1888090" y="3580857"/>
            <a:ext cx="4586762" cy="1"/>
          </a:xfrm>
          <a:prstGeom prst="line">
            <a:avLst/>
          </a:prstGeom>
          <a:ln w="19050">
            <a:solidFill>
              <a:srgbClr val="727779"/>
            </a:solidFill>
            <a:prstDash val="sysDot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8" name="Shape 208" descr="© INSCALE GmbH, 21.06.2010"/>
          <p:cNvSpPr/>
          <p:nvPr/>
        </p:nvSpPr>
        <p:spPr>
          <a:xfrm>
            <a:off x="1906187" y="4348122"/>
            <a:ext cx="4092417" cy="1"/>
          </a:xfrm>
          <a:prstGeom prst="line">
            <a:avLst/>
          </a:prstGeom>
          <a:ln w="19050">
            <a:solidFill>
              <a:srgbClr val="727779"/>
            </a:solidFill>
            <a:prstDash val="sysDot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9" name="Shape 209" descr="© INSCALE GmbH, 21.06.2010"/>
          <p:cNvSpPr/>
          <p:nvPr/>
        </p:nvSpPr>
        <p:spPr>
          <a:xfrm>
            <a:off x="1906187" y="5086332"/>
            <a:ext cx="3644741" cy="1"/>
          </a:xfrm>
          <a:prstGeom prst="line">
            <a:avLst/>
          </a:prstGeom>
          <a:ln w="19050">
            <a:solidFill>
              <a:srgbClr val="727779"/>
            </a:solidFill>
            <a:prstDash val="sysDot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0" name="Shape 210"/>
          <p:cNvSpPr/>
          <p:nvPr/>
        </p:nvSpPr>
        <p:spPr>
          <a:xfrm>
            <a:off x="2011723" y="3044454"/>
            <a:ext cx="2641624" cy="3200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buSzPct val="100000"/>
              <a:buFont typeface="Arial"/>
              <a:buChar char="•"/>
              <a:defRPr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   如何完成一项特定服务</a:t>
            </a:r>
          </a:p>
        </p:txBody>
      </p:sp>
      <p:sp>
        <p:nvSpPr>
          <p:cNvPr id="211" name="Shape 211"/>
          <p:cNvSpPr/>
          <p:nvPr/>
        </p:nvSpPr>
        <p:spPr>
          <a:xfrm>
            <a:off x="2011723" y="3867279"/>
            <a:ext cx="3061654" cy="3200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marL="214313" indent="-214313">
              <a:buSzPct val="100000"/>
              <a:buFont typeface="Arial"/>
              <a:buChar char="•"/>
              <a:defRPr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和各个相关方的关系是什么</a:t>
            </a:r>
          </a:p>
        </p:txBody>
      </p:sp>
      <p:sp>
        <p:nvSpPr>
          <p:cNvPr id="212" name="Shape 212"/>
          <p:cNvSpPr/>
          <p:nvPr/>
        </p:nvSpPr>
        <p:spPr>
          <a:xfrm>
            <a:off x="2011723" y="4611759"/>
            <a:ext cx="3747454" cy="3200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marL="214313" indent="-214313">
              <a:buSzPct val="100000"/>
              <a:buFont typeface="Arial"/>
              <a:buChar char="•"/>
              <a:defRPr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为产业链上下游企业提供何种价值</a:t>
            </a:r>
          </a:p>
        </p:txBody>
      </p:sp>
      <p:sp>
        <p:nvSpPr>
          <p:cNvPr id="213" name="Shape 213"/>
          <p:cNvSpPr/>
          <p:nvPr/>
        </p:nvSpPr>
        <p:spPr>
          <a:xfrm>
            <a:off x="6164669" y="5766401"/>
            <a:ext cx="3990341" cy="3200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lnSpc>
                <a:spcPct val="150000"/>
              </a:lnSpc>
              <a:defRPr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描述为客户提供何种价值主张以及服务</a:t>
            </a:r>
          </a:p>
        </p:txBody>
      </p:sp>
      <p:sp>
        <p:nvSpPr>
          <p:cNvPr id="214" name="Shape 214"/>
          <p:cNvSpPr/>
          <p:nvPr/>
        </p:nvSpPr>
        <p:spPr>
          <a:xfrm>
            <a:off x="7601824" y="4911942"/>
            <a:ext cx="1118256" cy="345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t>Key Words</a:t>
            </a:r>
          </a:p>
        </p:txBody>
      </p:sp>
      <p:sp>
        <p:nvSpPr>
          <p:cNvPr id="215" name="Shape 215"/>
          <p:cNvSpPr/>
          <p:nvPr/>
        </p:nvSpPr>
        <p:spPr>
          <a:xfrm>
            <a:off x="7601824" y="4178844"/>
            <a:ext cx="1118256" cy="345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t>Key Words</a:t>
            </a:r>
          </a:p>
        </p:txBody>
      </p:sp>
      <p:sp>
        <p:nvSpPr>
          <p:cNvPr id="216" name="Shape 216"/>
          <p:cNvSpPr/>
          <p:nvPr/>
        </p:nvSpPr>
        <p:spPr>
          <a:xfrm>
            <a:off x="7601824" y="3411580"/>
            <a:ext cx="1118256" cy="345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t>Key Words</a:t>
            </a:r>
          </a:p>
        </p:txBody>
      </p:sp>
      <p:sp>
        <p:nvSpPr>
          <p:cNvPr id="217" name="Shape 217"/>
          <p:cNvSpPr/>
          <p:nvPr/>
        </p:nvSpPr>
        <p:spPr>
          <a:xfrm>
            <a:off x="7907783" y="2624147"/>
            <a:ext cx="551742" cy="4724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/>
          <a:p>
            <a:pPr algn="ctr">
              <a:defRPr sz="1200">
                <a:solidFill>
                  <a:srgbClr val="FFFFFF"/>
                </a:solidFill>
              </a:defRPr>
            </a:pPr>
            <a:r>
              <a:t>Key</a:t>
            </a:r>
          </a:p>
          <a:p>
            <a:pPr algn="ctr">
              <a:defRPr sz="1200">
                <a:solidFill>
                  <a:srgbClr val="FFFFFF"/>
                </a:solidFill>
              </a:defRPr>
            </a:pPr>
            <a:r>
              <a:t>Words</a:t>
            </a:r>
          </a:p>
        </p:txBody>
      </p:sp>
      <p:sp>
        <p:nvSpPr>
          <p:cNvPr id="218" name="Shape 218"/>
          <p:cNvSpPr/>
          <p:nvPr/>
        </p:nvSpPr>
        <p:spPr>
          <a:xfrm>
            <a:off x="2011723" y="2414340"/>
            <a:ext cx="1918654" cy="3200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marL="214313" indent="-214313">
              <a:buSzPct val="100000"/>
              <a:buFont typeface="Arial"/>
              <a:buChar char="•"/>
              <a:defRPr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讲清楚盈利模式</a:t>
            </a:r>
          </a:p>
        </p:txBody>
      </p:sp>
    </p:spTree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Shape 220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Microsoft JhengHei"/>
                <a:ea typeface="Microsoft JhengHei"/>
                <a:cs typeface="Microsoft JhengHei"/>
                <a:sym typeface="Microsoft JhengHei"/>
              </a:defRPr>
            </a:lvl1pPr>
          </a:lstStyle>
          <a:p>
            <a:pPr>
              <a:defRPr>
                <a:latin typeface="Century Gothic"/>
                <a:ea typeface="Century Gothic"/>
                <a:cs typeface="Century Gothic"/>
                <a:sym typeface="Century Gothic"/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运营情况</a:t>
            </a:r>
          </a:p>
        </p:txBody>
      </p:sp>
      <p:sp>
        <p:nvSpPr>
          <p:cNvPr id="221" name="Shape 221"/>
          <p:cNvSpPr/>
          <p:nvPr/>
        </p:nvSpPr>
        <p:spPr>
          <a:xfrm>
            <a:off x="3848911" y="1728209"/>
            <a:ext cx="5098141" cy="19456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 marL="214313" indent="-214313">
              <a:buSzPct val="100000"/>
              <a:buFont typeface="Arial"/>
              <a:buChar char="•"/>
              <a:defRPr>
                <a:solidFill>
                  <a:srgbClr val="EA4E34"/>
                </a:solidFill>
              </a:defRPr>
            </a:pPr>
            <a:r>
              <a:rPr>
                <a:latin typeface="Microsoft JhengHei"/>
                <a:ea typeface="Microsoft JhengHei"/>
                <a:cs typeface="Microsoft JhengHei"/>
                <a:sym typeface="Microsoft JhengHei"/>
              </a:rPr>
              <a:t>描述一下项目目前运营的进展结果</a:t>
            </a:r>
          </a:p>
          <a:p>
            <a:pPr marL="214313" indent="-214313">
              <a:buSzPct val="100000"/>
              <a:buFont typeface="Arial"/>
              <a:buChar char="•"/>
              <a:defRPr>
                <a:solidFill>
                  <a:srgbClr val="EA4E34"/>
                </a:solidFill>
              </a:defRPr>
            </a:pPr>
            <a:endParaRPr>
              <a:latin typeface="Microsoft JhengHei"/>
              <a:ea typeface="Microsoft JhengHei"/>
              <a:cs typeface="Microsoft JhengHei"/>
              <a:sym typeface="Microsoft JhengHei"/>
            </a:endParaRPr>
          </a:p>
          <a:p>
            <a:pPr marL="214313" indent="-214313">
              <a:buSzPct val="100000"/>
              <a:buFont typeface="Arial"/>
              <a:buChar char="•"/>
              <a:defRPr sz="1400" i="1">
                <a:solidFill>
                  <a:srgbClr val="EA4E34"/>
                </a:solidFill>
              </a:defRPr>
            </a:pPr>
            <a:r>
              <a:rPr i="0">
                <a:latin typeface="Microsoft JhengHei"/>
                <a:ea typeface="Microsoft JhengHei"/>
                <a:cs typeface="Microsoft JhengHei"/>
                <a:sym typeface="Microsoft JhengHei"/>
              </a:rPr>
              <a:t>以财年作为结算标准</a:t>
            </a:r>
          </a:p>
          <a:p>
            <a:pPr marL="214313" indent="-214313">
              <a:buSzPct val="100000"/>
              <a:buFont typeface="Arial"/>
              <a:buChar char="•"/>
              <a:defRPr sz="1400" i="1">
                <a:solidFill>
                  <a:srgbClr val="EA4E34"/>
                </a:solidFill>
              </a:defRPr>
            </a:pPr>
            <a:r>
              <a:rPr i="0">
                <a:latin typeface="Microsoft JhengHei"/>
                <a:ea typeface="Microsoft JhengHei"/>
                <a:cs typeface="Microsoft JhengHei"/>
                <a:sym typeface="Microsoft JhengHei"/>
              </a:rPr>
              <a:t>客户有哪些，订单有多少</a:t>
            </a:r>
          </a:p>
          <a:p>
            <a:pPr marL="214313" indent="-214313">
              <a:buSzPct val="100000"/>
              <a:buFont typeface="Arial"/>
              <a:buChar char="•"/>
              <a:defRPr sz="1400" i="1">
                <a:solidFill>
                  <a:srgbClr val="EA4E34"/>
                </a:solidFill>
              </a:defRPr>
            </a:pPr>
            <a:r>
              <a:rPr i="0">
                <a:latin typeface="Microsoft JhengHei"/>
                <a:ea typeface="Microsoft JhengHei"/>
                <a:cs typeface="Microsoft JhengHei"/>
                <a:sym typeface="Microsoft JhengHei"/>
              </a:rPr>
              <a:t>每个年内覆盖的市场投入成本及收入情况</a:t>
            </a:r>
          </a:p>
          <a:p>
            <a:pPr marL="214313" indent="-214313">
              <a:buSzPct val="100000"/>
              <a:buFont typeface="Arial"/>
              <a:buChar char="•"/>
              <a:defRPr sz="1400" i="1">
                <a:solidFill>
                  <a:srgbClr val="EA4E34"/>
                </a:solidFill>
              </a:defRPr>
            </a:pPr>
            <a:r>
              <a:rPr i="0">
                <a:latin typeface="Microsoft JhengHei"/>
                <a:ea typeface="Microsoft JhengHei"/>
                <a:cs typeface="Microsoft JhengHei"/>
                <a:sym typeface="Microsoft JhengHei"/>
              </a:rPr>
              <a:t>产品的发展状况，下载量，留存率，活跃用户等数据。</a:t>
            </a:r>
          </a:p>
        </p:txBody>
      </p:sp>
      <p:sp>
        <p:nvSpPr>
          <p:cNvPr id="222" name="Shape 222"/>
          <p:cNvSpPr/>
          <p:nvPr/>
        </p:nvSpPr>
        <p:spPr>
          <a:xfrm>
            <a:off x="838199" y="3429000"/>
            <a:ext cx="10514015" cy="0"/>
          </a:xfrm>
          <a:prstGeom prst="line">
            <a:avLst/>
          </a:prstGeom>
          <a:ln>
            <a:solidFill>
              <a:srgbClr val="EA4E34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3" name="Shape 223"/>
          <p:cNvSpPr/>
          <p:nvPr/>
        </p:nvSpPr>
        <p:spPr>
          <a:xfrm>
            <a:off x="839787" y="6308725"/>
            <a:ext cx="10514015" cy="0"/>
          </a:xfrm>
          <a:prstGeom prst="line">
            <a:avLst/>
          </a:prstGeom>
          <a:ln>
            <a:solidFill>
              <a:srgbClr val="EA4E34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4" name="Shape 224"/>
          <p:cNvSpPr/>
          <p:nvPr/>
        </p:nvSpPr>
        <p:spPr>
          <a:xfrm flipH="1">
            <a:off x="4342965" y="3848846"/>
            <a:ext cx="1" cy="2091766"/>
          </a:xfrm>
          <a:prstGeom prst="line">
            <a:avLst/>
          </a:prstGeom>
          <a:ln>
            <a:solidFill>
              <a:srgbClr val="EA4E34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5" name="Shape 225"/>
          <p:cNvSpPr/>
          <p:nvPr/>
        </p:nvSpPr>
        <p:spPr>
          <a:xfrm>
            <a:off x="7846142" y="3848846"/>
            <a:ext cx="1" cy="2091766"/>
          </a:xfrm>
          <a:prstGeom prst="line">
            <a:avLst/>
          </a:prstGeom>
          <a:ln>
            <a:solidFill>
              <a:srgbClr val="EA4E34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6" name="Shape 226"/>
          <p:cNvSpPr/>
          <p:nvPr/>
        </p:nvSpPr>
        <p:spPr>
          <a:xfrm>
            <a:off x="1771805" y="3848846"/>
            <a:ext cx="1701662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>
                <a:solidFill>
                  <a:srgbClr val="EA4E34"/>
                </a:solidFill>
              </a:defRPr>
            </a:lvl1pPr>
          </a:lstStyle>
          <a:p>
            <a:r>
              <a:t>TITLE TEXT HERE</a:t>
            </a:r>
          </a:p>
        </p:txBody>
      </p:sp>
      <p:sp>
        <p:nvSpPr>
          <p:cNvPr id="227" name="Shape 227"/>
          <p:cNvSpPr/>
          <p:nvPr/>
        </p:nvSpPr>
        <p:spPr>
          <a:xfrm>
            <a:off x="5276427" y="3848846"/>
            <a:ext cx="1701662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>
                <a:solidFill>
                  <a:srgbClr val="EA4E34"/>
                </a:solidFill>
              </a:defRPr>
            </a:lvl1pPr>
          </a:lstStyle>
          <a:p>
            <a:r>
              <a:t>TITLE TEXT HERE</a:t>
            </a:r>
          </a:p>
        </p:txBody>
      </p:sp>
      <p:sp>
        <p:nvSpPr>
          <p:cNvPr id="228" name="Shape 228"/>
          <p:cNvSpPr/>
          <p:nvPr/>
        </p:nvSpPr>
        <p:spPr>
          <a:xfrm>
            <a:off x="8779603" y="3848846"/>
            <a:ext cx="1701662" cy="370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 algn="ctr">
              <a:defRPr>
                <a:solidFill>
                  <a:srgbClr val="EA4E34"/>
                </a:solidFill>
              </a:defRPr>
            </a:lvl1pPr>
          </a:lstStyle>
          <a:p>
            <a:r>
              <a:rPr dirty="0"/>
              <a:t>TITLE TEXT HERE</a:t>
            </a:r>
          </a:p>
        </p:txBody>
      </p:sp>
      <p:sp>
        <p:nvSpPr>
          <p:cNvPr id="229" name="Shape 229"/>
          <p:cNvSpPr/>
          <p:nvPr/>
        </p:nvSpPr>
        <p:spPr>
          <a:xfrm>
            <a:off x="1655864" y="4271064"/>
            <a:ext cx="1933982" cy="713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4000">
                <a:solidFill>
                  <a:srgbClr val="EA4E34"/>
                </a:solidFill>
              </a:defRPr>
            </a:lvl1pPr>
          </a:lstStyle>
          <a:p>
            <a:r>
              <a:t>500,245</a:t>
            </a:r>
          </a:p>
        </p:txBody>
      </p:sp>
      <p:sp>
        <p:nvSpPr>
          <p:cNvPr id="230" name="Shape 230"/>
          <p:cNvSpPr/>
          <p:nvPr/>
        </p:nvSpPr>
        <p:spPr>
          <a:xfrm>
            <a:off x="5159040" y="4271064"/>
            <a:ext cx="1933982" cy="713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4000">
                <a:solidFill>
                  <a:srgbClr val="EA4E34"/>
                </a:solidFill>
              </a:defRPr>
            </a:lvl1pPr>
          </a:lstStyle>
          <a:p>
            <a:r>
              <a:t>450,236</a:t>
            </a:r>
          </a:p>
        </p:txBody>
      </p:sp>
      <p:sp>
        <p:nvSpPr>
          <p:cNvPr id="231" name="Shape 231"/>
          <p:cNvSpPr/>
          <p:nvPr/>
        </p:nvSpPr>
        <p:spPr>
          <a:xfrm>
            <a:off x="8663661" y="4271064"/>
            <a:ext cx="1933983" cy="7137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4000">
                <a:solidFill>
                  <a:srgbClr val="EA4E34"/>
                </a:solidFill>
              </a:defRPr>
            </a:lvl1pPr>
          </a:lstStyle>
          <a:p>
            <a:r>
              <a:t>200,645</a:t>
            </a:r>
          </a:p>
        </p:txBody>
      </p:sp>
      <p:sp>
        <p:nvSpPr>
          <p:cNvPr id="232" name="Shape 232"/>
          <p:cNvSpPr/>
          <p:nvPr/>
        </p:nvSpPr>
        <p:spPr>
          <a:xfrm>
            <a:off x="1077880" y="5163870"/>
            <a:ext cx="3026991" cy="7391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>
            <a:lvl1pPr algn="ctr">
              <a:defRPr sz="1400"/>
            </a:lvl1pPr>
          </a:lstStyle>
          <a:p>
            <a:r>
              <a:rPr dirty="0"/>
              <a:t>Your design looks awesome by the way. If it is not real text, they will focus on the design.</a:t>
            </a:r>
          </a:p>
        </p:txBody>
      </p:sp>
      <p:sp>
        <p:nvSpPr>
          <p:cNvPr id="233" name="Shape 233"/>
          <p:cNvSpPr/>
          <p:nvPr/>
        </p:nvSpPr>
        <p:spPr>
          <a:xfrm>
            <a:off x="4581056" y="5163870"/>
            <a:ext cx="3026990" cy="7391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>
            <a:lvl1pPr algn="ctr">
              <a:defRPr sz="1400"/>
            </a:lvl1pPr>
          </a:lstStyle>
          <a:p>
            <a:r>
              <a:t>Your design looks awesome by the way. If it is not real text, they will focus on the design.</a:t>
            </a:r>
          </a:p>
        </p:txBody>
      </p:sp>
      <p:sp>
        <p:nvSpPr>
          <p:cNvPr id="234" name="Shape 234"/>
          <p:cNvSpPr/>
          <p:nvPr/>
        </p:nvSpPr>
        <p:spPr>
          <a:xfrm>
            <a:off x="8085679" y="5163870"/>
            <a:ext cx="3026990" cy="7391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>
            <a:lvl1pPr algn="ctr">
              <a:defRPr sz="1400"/>
            </a:lvl1pPr>
          </a:lstStyle>
          <a:p>
            <a:r>
              <a:t>Your design looks awesome by the way. If it is not real text, they will focus on the design.</a:t>
            </a:r>
          </a:p>
        </p:txBody>
      </p:sp>
    </p:spTree>
  </p:cSld>
  <p:clrMapOvr>
    <a:masterClrMapping/>
  </p:clrMapOvr>
  <p:transition spd="slow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Shape 236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未来计划及预测</a:t>
            </a:r>
          </a:p>
        </p:txBody>
      </p:sp>
      <p:sp>
        <p:nvSpPr>
          <p:cNvPr id="237" name="Shape 237"/>
          <p:cNvSpPr/>
          <p:nvPr/>
        </p:nvSpPr>
        <p:spPr>
          <a:xfrm>
            <a:off x="555673" y="1720655"/>
            <a:ext cx="8229601" cy="396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normAutofit fontScale="62500" lnSpcReduction="20000"/>
          </a:bodyPr>
          <a:lstStyle>
            <a:lvl1pPr>
              <a:lnSpc>
                <a:spcPct val="150000"/>
              </a:lnSpc>
              <a:defRPr sz="2400">
                <a:solidFill>
                  <a:srgbClr val="EA4E34"/>
                </a:solidFill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企业短期和中长期的阶段和目标</a:t>
            </a:r>
          </a:p>
        </p:txBody>
      </p:sp>
      <p:sp>
        <p:nvSpPr>
          <p:cNvPr id="238" name="Shape 238"/>
          <p:cNvSpPr/>
          <p:nvPr/>
        </p:nvSpPr>
        <p:spPr>
          <a:xfrm>
            <a:off x="1325484" y="2686035"/>
            <a:ext cx="8409359" cy="67818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34290" tIns="34290" rIns="34290" bIns="34290">
            <a:spAutoFit/>
          </a:bodyPr>
          <a:lstStyle/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粗略描述1-3年计划的发展路径及未来希望的企业成长目标</a:t>
            </a:r>
          </a:p>
          <a:p>
            <a:pPr marL="214313" indent="-214313">
              <a:lnSpc>
                <a:spcPct val="200000"/>
              </a:lnSpc>
              <a:buSzPct val="100000"/>
              <a:buFont typeface="Arial"/>
              <a:buChar char="•"/>
              <a:defRPr sz="16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详细描述未来1年内的实施计划路径及阶段目标</a:t>
            </a:r>
          </a:p>
        </p:txBody>
      </p:sp>
    </p:spTree>
  </p:cSld>
  <p:clrMapOvr>
    <a:masterClrMapping/>
  </p:clrMapOvr>
  <p:transition spd="slow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Shape 240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80000"/>
          </a:xfrm>
          <a:prstGeom prst="rect">
            <a:avLst/>
          </a:prstGeom>
        </p:spPr>
        <p:txBody>
          <a:bodyPr/>
          <a:lstStyle>
            <a:lvl1pPr>
              <a:defRPr>
                <a:latin typeface="华文细黑"/>
                <a:ea typeface="华文细黑"/>
                <a:cs typeface="华文细黑"/>
                <a:sym typeface="华文细黑"/>
              </a:defRPr>
            </a:lvl1pPr>
          </a:lstStyle>
          <a:p>
            <a:r>
              <a:t>市场规模（需求描述）</a:t>
            </a:r>
          </a:p>
        </p:txBody>
      </p:sp>
      <p:graphicFrame>
        <p:nvGraphicFramePr>
          <p:cNvPr id="241" name="Chart 241"/>
          <p:cNvGraphicFramePr/>
          <p:nvPr/>
        </p:nvGraphicFramePr>
        <p:xfrm>
          <a:off x="1895579" y="2258270"/>
          <a:ext cx="8100363" cy="193983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42" name="Shape 242"/>
          <p:cNvSpPr/>
          <p:nvPr/>
        </p:nvSpPr>
        <p:spPr>
          <a:xfrm>
            <a:off x="1625117" y="4960225"/>
            <a:ext cx="8938770" cy="115773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 algn="ctr">
              <a:lnSpc>
                <a:spcPct val="114000"/>
              </a:lnSpc>
              <a:spcBef>
                <a:spcPts val="1200"/>
              </a:spcBef>
              <a:defRPr sz="1400">
                <a:solidFill>
                  <a:srgbClr val="EA4E34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重点突出不同分类的需求和规模</a:t>
            </a:r>
          </a:p>
          <a:p>
            <a:pPr marL="1128712" lvl="2" indent="-214312">
              <a:buSzPct val="100000"/>
              <a:buFont typeface="Arial"/>
              <a:buChar char="•"/>
              <a:defRPr sz="14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描述客户需求</a:t>
            </a:r>
          </a:p>
          <a:p>
            <a:pPr marL="1128712" lvl="2" indent="-214312">
              <a:buSzPct val="100000"/>
              <a:buFont typeface="Arial"/>
              <a:buChar char="•"/>
              <a:defRPr sz="14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预估需求代表的市场规模</a:t>
            </a:r>
          </a:p>
          <a:p>
            <a:pPr marL="1128712" lvl="2" indent="-214312">
              <a:buSzPct val="100000"/>
              <a:buFont typeface="Arial"/>
              <a:buChar char="•"/>
              <a:defRPr sz="1400">
                <a:solidFill>
                  <a:srgbClr val="808080"/>
                </a:solidFill>
                <a:latin typeface="华文细黑"/>
                <a:ea typeface="华文细黑"/>
                <a:cs typeface="华文细黑"/>
                <a:sym typeface="华文细黑"/>
              </a:defRPr>
            </a:pPr>
            <a:r>
              <a:t>第三方数据支持市场规模计算，标注清楚数据来源。</a:t>
            </a:r>
          </a:p>
        </p:txBody>
      </p:sp>
    </p:spTree>
  </p:cSld>
  <p:clrMapOvr>
    <a:masterClrMapping/>
  </p:clrMapOvr>
  <p:transition spd="slow"/>
</p:sld>
</file>

<file path=ppt/theme/theme1.xml><?xml version="1.0" encoding="utf-8"?>
<a:theme xmlns:a="http://schemas.openxmlformats.org/drawingml/2006/main" name="Office 主题">
  <a:themeElements>
    <a:clrScheme name="Office 主题">
      <a:dk1>
        <a:srgbClr val="000000"/>
      </a:dk1>
      <a:lt1>
        <a:srgbClr val="F2F2F2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主题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Century Gothic"/>
            <a:ea typeface="Century Gothic"/>
            <a:cs typeface="Century Gothic"/>
            <a:sym typeface="Century Gothic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Century Gothic"/>
            <a:ea typeface="Century Gothic"/>
            <a:cs typeface="Century Gothic"/>
            <a:sym typeface="Century Gothic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主题">
  <a:themeElements>
    <a:clrScheme name="Office 主题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主题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Century Gothic"/>
            <a:ea typeface="Century Gothic"/>
            <a:cs typeface="Century Gothic"/>
            <a:sym typeface="Century Gothic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Century Gothic"/>
            <a:ea typeface="Century Gothic"/>
            <a:cs typeface="Century Gothic"/>
            <a:sym typeface="Century Gothic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369</Words>
  <Application>Microsoft Office PowerPoint</Application>
  <PresentationFormat>宽屏</PresentationFormat>
  <Paragraphs>130</Paragraphs>
  <Slides>14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14</vt:i4>
      </vt:variant>
    </vt:vector>
  </HeadingPairs>
  <TitlesOfParts>
    <vt:vector size="20" baseType="lpstr">
      <vt:lpstr>Microsoft JhengHei</vt:lpstr>
      <vt:lpstr>华文细黑</vt:lpstr>
      <vt:lpstr>Arial</vt:lpstr>
      <vt:lpstr>Calibri</vt:lpstr>
      <vt:lpstr>Century Gothic</vt:lpstr>
      <vt:lpstr>Office 主题</vt:lpstr>
      <vt:lpstr>商业计划书模板</vt:lpstr>
      <vt:lpstr>目录</vt:lpstr>
      <vt:lpstr>项目简介</vt:lpstr>
      <vt:lpstr>目标客户</vt:lpstr>
      <vt:lpstr>产品服务</vt:lpstr>
      <vt:lpstr>商业模式</vt:lpstr>
      <vt:lpstr>运营情况</vt:lpstr>
      <vt:lpstr>未来计划及预测</vt:lpstr>
      <vt:lpstr>市场规模（需求描述）</vt:lpstr>
      <vt:lpstr>竞争分析</vt:lpstr>
      <vt:lpstr>团队</vt:lpstr>
      <vt:lpstr>财务数据或其他补充</vt:lpstr>
      <vt:lpstr>融资需求</vt:lpstr>
      <vt:lpstr>THANKS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商业计划书模板</dc:title>
  <cp:lastModifiedBy>刘 迪</cp:lastModifiedBy>
  <cp:revision>2</cp:revision>
  <dcterms:modified xsi:type="dcterms:W3CDTF">2021-03-18T02:15:40Z</dcterms:modified>
</cp:coreProperties>
</file>