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648" r:id="rId1"/>
  </p:sldMasterIdLst>
  <p:notesMasterIdLst>
    <p:notesMasterId r:id="rId23"/>
  </p:notesMasterIdLst>
  <p:sldIdLst>
    <p:sldId id="257" r:id="rId2"/>
    <p:sldId id="258" r:id="rId3"/>
    <p:sldId id="280" r:id="rId4"/>
    <p:sldId id="282" r:id="rId5"/>
    <p:sldId id="284" r:id="rId6"/>
    <p:sldId id="283" r:id="rId7"/>
    <p:sldId id="285" r:id="rId8"/>
    <p:sldId id="286" r:id="rId9"/>
    <p:sldId id="291" r:id="rId10"/>
    <p:sldId id="288" r:id="rId11"/>
    <p:sldId id="289" r:id="rId12"/>
    <p:sldId id="290" r:id="rId13"/>
    <p:sldId id="292" r:id="rId14"/>
    <p:sldId id="296" r:id="rId15"/>
    <p:sldId id="293" r:id="rId16"/>
    <p:sldId id="294" r:id="rId17"/>
    <p:sldId id="300" r:id="rId18"/>
    <p:sldId id="298" r:id="rId19"/>
    <p:sldId id="295" r:id="rId20"/>
    <p:sldId id="299" r:id="rId21"/>
    <p:sldId id="297" r:id="rId22"/>
  </p:sldIdLst>
  <p:sldSz cx="9144000" cy="5143500" type="screen16x9"/>
  <p:notesSz cx="7104063" cy="10234613"/>
  <p:embeddedFontLst>
    <p:embeddedFont>
      <p:font typeface="Calibri" panose="020F0502020204030204" pitchFamily="34" charset="0"/>
      <p:regular r:id="rId24"/>
      <p:bold r:id="rId25"/>
      <p:italic r:id="rId26"/>
      <p:boldItalic r:id="rId27"/>
    </p:embeddedFont>
    <p:embeddedFont>
      <p:font typeface="Calibri Light" panose="020F0302020204030204" pitchFamily="34" charset="0"/>
      <p:regular r:id="rId28"/>
      <p:italic r:id="rId29"/>
    </p:embeddedFont>
    <p:embeddedFont>
      <p:font typeface="黑体" panose="02010609060101010101" pitchFamily="49" charset="-122"/>
      <p:regular r:id="rId30"/>
    </p:embeddedFont>
    <p:embeddedFont>
      <p:font typeface="微软雅黑" panose="020B0503020204020204" pitchFamily="34" charset="-122"/>
      <p:regular r:id="rId31"/>
      <p:bold r:id="rId32"/>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showAnimation="0"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2060"/>
    <a:srgbClr val="E51A0F"/>
    <a:srgbClr val="C00000"/>
    <a:srgbClr val="DD0000"/>
    <a:srgbClr val="EF0808"/>
    <a:srgbClr val="FF0000"/>
    <a:srgbClr val="EA0000"/>
    <a:srgbClr val="BF0000"/>
    <a:srgbClr val="FFAD00"/>
    <a:srgbClr val="FFDD9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227" autoAdjust="0"/>
    <p:restoredTop sz="94660"/>
  </p:normalViewPr>
  <p:slideViewPr>
    <p:cSldViewPr snapToGrid="0">
      <p:cViewPr varScale="1">
        <p:scale>
          <a:sx n="151" d="100"/>
          <a:sy n="151" d="100"/>
        </p:scale>
        <p:origin x="498" y="132"/>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3.fntdata"/><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2.fntdata"/><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6.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1.fntdata"/><Relationship Id="rId32" Type="http://schemas.openxmlformats.org/officeDocument/2006/relationships/font" Target="fonts/font9.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font" Target="fonts/font5.fntdata"/><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8.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font" Target="fonts/font4.fntdata"/><Relationship Id="rId30" Type="http://schemas.openxmlformats.org/officeDocument/2006/relationships/font" Target="fonts/font7.fntdata"/><Relationship Id="rId35"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48748"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vl1pPr>
          </a:lstStyle>
          <a:p>
            <a:endParaRPr lang="zh-CN" altLang="en-US"/>
          </a:p>
        </p:txBody>
      </p:sp>
      <p:sp>
        <p:nvSpPr>
          <p:cNvPr id="1048749"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pPr/>
              <a:t>2021/9/1</a:t>
            </a:fld>
            <a:endParaRPr lang="zh-CN" altLang="en-US"/>
          </a:p>
        </p:txBody>
      </p:sp>
      <p:sp>
        <p:nvSpPr>
          <p:cNvPr id="1048750" name="幻灯片图像占位符 3"/>
          <p:cNvSpPr>
            <a:spLocks noGrp="1" noRot="1" noChangeAspect="1"/>
          </p:cNvSpPr>
          <p:nvPr>
            <p:ph type="sldImg" idx="2"/>
          </p:nvPr>
        </p:nvSpPr>
        <p:spPr>
          <a:xfrm>
            <a:off x="482121" y="1279287"/>
            <a:ext cx="6139502" cy="3454075"/>
          </a:xfrm>
          <a:prstGeom prst="rect">
            <a:avLst/>
          </a:prstGeom>
          <a:noFill/>
          <a:ln w="12700">
            <a:solidFill>
              <a:prstClr val="black"/>
            </a:solidFill>
          </a:ln>
        </p:spPr>
        <p:txBody>
          <a:bodyPr vert="horz" lIns="91440" tIns="45720" rIns="91440" bIns="45720" rtlCol="0" anchor="ctr"/>
          <a:lstStyle/>
          <a:p>
            <a:endParaRPr lang="zh-CN" altLang="en-US"/>
          </a:p>
        </p:txBody>
      </p:sp>
      <p:sp>
        <p:nvSpPr>
          <p:cNvPr id="1048751"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048752"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vl1pPr>
          </a:lstStyle>
          <a:p>
            <a:endParaRPr lang="zh-CN" altLang="en-US"/>
          </a:p>
        </p:txBody>
      </p:sp>
      <p:sp>
        <p:nvSpPr>
          <p:cNvPr id="1048753"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589" name="幻灯片图像占位符 1"/>
          <p:cNvSpPr>
            <a:spLocks noGrp="1" noRot="1" noChangeAspect="1"/>
          </p:cNvSpPr>
          <p:nvPr>
            <p:ph type="sldImg"/>
          </p:nvPr>
        </p:nvSpPr>
        <p:spPr>
          <a:xfrm>
            <a:off x="482600" y="1279525"/>
            <a:ext cx="6138863" cy="3454400"/>
          </a:xfrm>
        </p:spPr>
      </p:sp>
      <p:sp>
        <p:nvSpPr>
          <p:cNvPr id="1048590" name="备注占位符 2"/>
          <p:cNvSpPr>
            <a:spLocks noGrp="1"/>
          </p:cNvSpPr>
          <p:nvPr>
            <p:ph type="body" idx="1"/>
          </p:nvPr>
        </p:nvSpPr>
        <p:spPr/>
        <p:txBody>
          <a:bodyPr/>
          <a:lstStyle/>
          <a:p>
            <a:endParaRPr lang="zh-CN" altLang="en-US"/>
          </a:p>
        </p:txBody>
      </p:sp>
      <p:sp>
        <p:nvSpPr>
          <p:cNvPr id="1048591" name="灯片编号占位符 3"/>
          <p:cNvSpPr>
            <a:spLocks noGrp="1"/>
          </p:cNvSpPr>
          <p:nvPr>
            <p:ph type="sldNum" sz="quarter" idx="10"/>
          </p:nvPr>
        </p:nvSpPr>
        <p:spPr/>
        <p:txBody>
          <a:bodyPr/>
          <a:lstStyle/>
          <a:p>
            <a:fld id="{A6837353-30EB-4A48-80EB-173D804AEFBD}" type="slidenum">
              <a:rPr lang="zh-CN" altLang="en-US" smtClean="0"/>
              <a:pPr/>
              <a:t>1</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594" name="幻灯片图像占位符 1"/>
          <p:cNvSpPr>
            <a:spLocks noGrp="1" noRot="1" noChangeAspect="1"/>
          </p:cNvSpPr>
          <p:nvPr>
            <p:ph type="sldImg"/>
          </p:nvPr>
        </p:nvSpPr>
        <p:spPr>
          <a:xfrm>
            <a:off x="482600" y="1279525"/>
            <a:ext cx="6138863" cy="3454400"/>
          </a:xfrm>
        </p:spPr>
      </p:sp>
      <p:sp>
        <p:nvSpPr>
          <p:cNvPr id="1048595" name="备注占位符 2"/>
          <p:cNvSpPr>
            <a:spLocks noGrp="1"/>
          </p:cNvSpPr>
          <p:nvPr>
            <p:ph type="body" idx="1"/>
          </p:nvPr>
        </p:nvSpPr>
        <p:spPr/>
        <p:txBody>
          <a:bodyPr/>
          <a:lstStyle/>
          <a:p>
            <a:endParaRPr lang="zh-CN" altLang="en-US"/>
          </a:p>
        </p:txBody>
      </p:sp>
      <p:sp>
        <p:nvSpPr>
          <p:cNvPr id="1048596" name="灯片编号占位符 3"/>
          <p:cNvSpPr>
            <a:spLocks noGrp="1"/>
          </p:cNvSpPr>
          <p:nvPr>
            <p:ph type="sldNum" sz="quarter" idx="10"/>
          </p:nvPr>
        </p:nvSpPr>
        <p:spPr/>
        <p:txBody>
          <a:bodyPr/>
          <a:lstStyle/>
          <a:p>
            <a:fld id="{A6837353-30EB-4A48-80EB-173D804AEFBD}" type="slidenum">
              <a:rPr lang="zh-CN" altLang="en-US" smtClean="0"/>
              <a:pPr/>
              <a:t>2</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02" name="幻灯片图像占位符 1"/>
          <p:cNvSpPr>
            <a:spLocks noGrp="1" noRot="1" noChangeAspect="1"/>
          </p:cNvSpPr>
          <p:nvPr>
            <p:ph type="sldImg"/>
          </p:nvPr>
        </p:nvSpPr>
        <p:spPr>
          <a:xfrm>
            <a:off x="482600" y="1279525"/>
            <a:ext cx="6138863" cy="3454400"/>
          </a:xfrm>
        </p:spPr>
      </p:sp>
      <p:sp>
        <p:nvSpPr>
          <p:cNvPr id="1048603" name="备注占位符 2"/>
          <p:cNvSpPr>
            <a:spLocks noGrp="1"/>
          </p:cNvSpPr>
          <p:nvPr>
            <p:ph type="body" idx="1"/>
          </p:nvPr>
        </p:nvSpPr>
        <p:spPr/>
        <p:txBody>
          <a:bodyPr/>
          <a:lstStyle/>
          <a:p>
            <a:endParaRPr lang="zh-CN" altLang="en-US"/>
          </a:p>
        </p:txBody>
      </p:sp>
      <p:sp>
        <p:nvSpPr>
          <p:cNvPr id="104860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1013743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589" name="幻灯片图像占位符 1"/>
          <p:cNvSpPr>
            <a:spLocks noGrp="1" noRot="1" noChangeAspect="1"/>
          </p:cNvSpPr>
          <p:nvPr>
            <p:ph type="sldImg"/>
          </p:nvPr>
        </p:nvSpPr>
        <p:spPr>
          <a:xfrm>
            <a:off x="482600" y="1279525"/>
            <a:ext cx="6138863" cy="3454400"/>
          </a:xfrm>
        </p:spPr>
      </p:sp>
      <p:sp>
        <p:nvSpPr>
          <p:cNvPr id="1048590" name="备注占位符 2"/>
          <p:cNvSpPr>
            <a:spLocks noGrp="1"/>
          </p:cNvSpPr>
          <p:nvPr>
            <p:ph type="body" idx="1"/>
          </p:nvPr>
        </p:nvSpPr>
        <p:spPr/>
        <p:txBody>
          <a:bodyPr/>
          <a:lstStyle/>
          <a:p>
            <a:endParaRPr lang="zh-CN" altLang="en-US"/>
          </a:p>
        </p:txBody>
      </p:sp>
      <p:sp>
        <p:nvSpPr>
          <p:cNvPr id="1048591"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28763140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1048581" name="标题 1"/>
          <p:cNvSpPr>
            <a:spLocks noGrp="1"/>
          </p:cNvSpPr>
          <p:nvPr>
            <p:ph type="ctrTitle"/>
          </p:nvPr>
        </p:nvSpPr>
        <p:spPr>
          <a:xfrm>
            <a:off x="1143000" y="841920"/>
            <a:ext cx="6858000" cy="1791013"/>
          </a:xfrm>
        </p:spPr>
        <p:txBody>
          <a:bodyPr anchor="b"/>
          <a:lstStyle>
            <a:lvl1pPr algn="ctr">
              <a:defRPr sz="4500"/>
            </a:lvl1pPr>
          </a:lstStyle>
          <a:p>
            <a:r>
              <a:rPr lang="zh-CN" altLang="en-US"/>
              <a:t>单击此处编辑母版标题样式</a:t>
            </a:r>
          </a:p>
        </p:txBody>
      </p:sp>
      <p:sp>
        <p:nvSpPr>
          <p:cNvPr id="1048582" name="副标题 2"/>
          <p:cNvSpPr>
            <a:spLocks noGrp="1"/>
          </p:cNvSpPr>
          <p:nvPr>
            <p:ph type="subTitle" idx="1"/>
          </p:nvPr>
        </p:nvSpPr>
        <p:spPr>
          <a:xfrm>
            <a:off x="1143000" y="2702001"/>
            <a:ext cx="6858000" cy="1242039"/>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8035" indent="0" algn="ctr">
              <a:buNone/>
              <a:defRPr sz="1200"/>
            </a:lvl7pPr>
            <a:lvl8pPr marL="2400935" indent="0" algn="ctr">
              <a:buNone/>
              <a:defRPr sz="1200"/>
            </a:lvl8pPr>
            <a:lvl9pPr marL="2743835" indent="0" algn="ctr">
              <a:buNone/>
              <a:defRPr sz="1200"/>
            </a:lvl9pPr>
          </a:lstStyle>
          <a:p>
            <a:r>
              <a:rPr lang="zh-CN" altLang="en-US"/>
              <a:t>单击此处编辑母版副标题样式</a:t>
            </a:r>
          </a:p>
        </p:txBody>
      </p:sp>
      <p:sp>
        <p:nvSpPr>
          <p:cNvPr id="1048583" name="日期占位符 3"/>
          <p:cNvSpPr>
            <a:spLocks noGrp="1"/>
          </p:cNvSpPr>
          <p:nvPr>
            <p:ph type="dt" sz="half" idx="10"/>
          </p:nvPr>
        </p:nvSpPr>
        <p:spPr/>
        <p:txBody>
          <a:bodyPr/>
          <a:lstStyle/>
          <a:p>
            <a:fld id="{82F288E0-7875-42C4-84C8-98DBBD3BF4D2}" type="datetimeFigureOut">
              <a:rPr lang="zh-CN" altLang="en-US" smtClean="0"/>
              <a:pPr/>
              <a:t>2021/9/1</a:t>
            </a:fld>
            <a:endParaRPr lang="zh-CN" altLang="en-US"/>
          </a:p>
        </p:txBody>
      </p:sp>
      <p:sp>
        <p:nvSpPr>
          <p:cNvPr id="1048584" name="页脚占位符 4"/>
          <p:cNvSpPr>
            <a:spLocks noGrp="1"/>
          </p:cNvSpPr>
          <p:nvPr>
            <p:ph type="ftr" sz="quarter" idx="11"/>
          </p:nvPr>
        </p:nvSpPr>
        <p:spPr/>
        <p:txBody>
          <a:bodyPr/>
          <a:lstStyle/>
          <a:p>
            <a:endParaRPr lang="zh-CN" altLang="en-US"/>
          </a:p>
        </p:txBody>
      </p:sp>
      <p:sp>
        <p:nvSpPr>
          <p:cNvPr id="1048585" name="灯片编号占位符 5"/>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transition>
    <p:wip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1048716" name="内容占位符 1"/>
          <p:cNvSpPr>
            <a:spLocks noGrp="1"/>
          </p:cNvSpPr>
          <p:nvPr>
            <p:ph/>
          </p:nvPr>
        </p:nvSpPr>
        <p:spPr>
          <a:xfrm>
            <a:off x="628650" y="273892"/>
            <a:ext cx="7886700" cy="4359642"/>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048717" name="日期占位符 2"/>
          <p:cNvSpPr>
            <a:spLocks noGrp="1"/>
          </p:cNvSpPr>
          <p:nvPr>
            <p:ph type="dt" sz="half" idx="10"/>
          </p:nvPr>
        </p:nvSpPr>
        <p:spPr/>
        <p:txBody>
          <a:bodyPr/>
          <a:lstStyle/>
          <a:p>
            <a:fld id="{82F288E0-7875-42C4-84C8-98DBBD3BF4D2}" type="datetimeFigureOut">
              <a:rPr lang="zh-CN" altLang="en-US" smtClean="0"/>
              <a:pPr/>
              <a:t>2021/9/1</a:t>
            </a:fld>
            <a:endParaRPr lang="zh-CN" altLang="en-US"/>
          </a:p>
        </p:txBody>
      </p:sp>
      <p:sp>
        <p:nvSpPr>
          <p:cNvPr id="1048718" name="页脚占位符 3"/>
          <p:cNvSpPr>
            <a:spLocks noGrp="1"/>
          </p:cNvSpPr>
          <p:nvPr>
            <p:ph type="ftr" sz="quarter" idx="11"/>
          </p:nvPr>
        </p:nvSpPr>
        <p:spPr/>
        <p:txBody>
          <a:bodyPr/>
          <a:lstStyle/>
          <a:p>
            <a:endParaRPr lang="zh-CN" altLang="en-US"/>
          </a:p>
        </p:txBody>
      </p:sp>
      <p:sp>
        <p:nvSpPr>
          <p:cNvPr id="1048719" name="灯片编号占位符 4"/>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transition>
    <p:wip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First Slide">
    <p:spTree>
      <p:nvGrpSpPr>
        <p:cNvPr id="1" name=""/>
        <p:cNvGrpSpPr/>
        <p:nvPr/>
      </p:nvGrpSpPr>
      <p:grpSpPr>
        <a:xfrm>
          <a:off x="0" y="0"/>
          <a:ext cx="0" cy="0"/>
          <a:chOff x="0" y="0"/>
          <a:chExt cx="0" cy="0"/>
        </a:xfrm>
      </p:grpSpPr>
      <p:sp>
        <p:nvSpPr>
          <p:cNvPr id="1048670" name="Picture Placeholder 2"/>
          <p:cNvSpPr>
            <a:spLocks noGrp="1"/>
          </p:cNvSpPr>
          <p:nvPr>
            <p:ph type="pic" sz="quarter" idx="17"/>
          </p:nvPr>
        </p:nvSpPr>
        <p:spPr>
          <a:xfrm>
            <a:off x="3048000" y="331528"/>
            <a:ext cx="3276600" cy="2313078"/>
          </a:xfrm>
          <a:custGeom>
            <a:avLst/>
            <a:gdLst/>
            <a:ahLst/>
            <a:cxnLst/>
            <a:rect l="l" t="t" r="r" b="b"/>
            <a:pathLst>
              <a:path w="3276600" h="3124200">
                <a:moveTo>
                  <a:pt x="3028950" y="0"/>
                </a:moveTo>
                <a:cubicBezTo>
                  <a:pt x="3165723" y="0"/>
                  <a:pt x="3276600" y="110877"/>
                  <a:pt x="3276600" y="247650"/>
                </a:cubicBezTo>
                <a:lnTo>
                  <a:pt x="3276600" y="2876550"/>
                </a:lnTo>
                <a:cubicBezTo>
                  <a:pt x="3276600" y="3013323"/>
                  <a:pt x="3165723" y="3124200"/>
                  <a:pt x="3028950" y="3124200"/>
                </a:cubicBezTo>
                <a:cubicBezTo>
                  <a:pt x="2892177" y="3124200"/>
                  <a:pt x="2781300" y="3013323"/>
                  <a:pt x="2781300" y="2876550"/>
                </a:cubicBezTo>
                <a:lnTo>
                  <a:pt x="2781300" y="247650"/>
                </a:lnTo>
                <a:cubicBezTo>
                  <a:pt x="2781300" y="110877"/>
                  <a:pt x="2892177" y="0"/>
                  <a:pt x="3028950" y="0"/>
                </a:cubicBezTo>
                <a:close/>
                <a:moveTo>
                  <a:pt x="2317750" y="0"/>
                </a:moveTo>
                <a:cubicBezTo>
                  <a:pt x="2454523" y="0"/>
                  <a:pt x="2565400" y="110877"/>
                  <a:pt x="2565400" y="247650"/>
                </a:cubicBezTo>
                <a:lnTo>
                  <a:pt x="2565400" y="2876550"/>
                </a:lnTo>
                <a:cubicBezTo>
                  <a:pt x="2565400" y="3013323"/>
                  <a:pt x="2454523" y="3124200"/>
                  <a:pt x="2317750" y="3124200"/>
                </a:cubicBezTo>
                <a:cubicBezTo>
                  <a:pt x="2180977" y="3124200"/>
                  <a:pt x="2070100" y="3013323"/>
                  <a:pt x="2070100" y="2876550"/>
                </a:cubicBezTo>
                <a:lnTo>
                  <a:pt x="2070100" y="247650"/>
                </a:lnTo>
                <a:cubicBezTo>
                  <a:pt x="2070100" y="110877"/>
                  <a:pt x="2180977" y="0"/>
                  <a:pt x="2317750" y="0"/>
                </a:cubicBezTo>
                <a:close/>
                <a:moveTo>
                  <a:pt x="1606550" y="0"/>
                </a:moveTo>
                <a:cubicBezTo>
                  <a:pt x="1743323" y="0"/>
                  <a:pt x="1854200" y="110877"/>
                  <a:pt x="1854200" y="247650"/>
                </a:cubicBezTo>
                <a:lnTo>
                  <a:pt x="1854200" y="2876550"/>
                </a:lnTo>
                <a:cubicBezTo>
                  <a:pt x="1854200" y="3013323"/>
                  <a:pt x="1743323" y="3124200"/>
                  <a:pt x="1606550" y="3124200"/>
                </a:cubicBezTo>
                <a:cubicBezTo>
                  <a:pt x="1469777" y="3124200"/>
                  <a:pt x="1358900" y="3013323"/>
                  <a:pt x="1358900" y="2876550"/>
                </a:cubicBezTo>
                <a:lnTo>
                  <a:pt x="1358900" y="247650"/>
                </a:lnTo>
                <a:cubicBezTo>
                  <a:pt x="1358900" y="110877"/>
                  <a:pt x="1469777" y="0"/>
                  <a:pt x="1606550" y="0"/>
                </a:cubicBezTo>
                <a:close/>
                <a:moveTo>
                  <a:pt x="958850" y="0"/>
                </a:moveTo>
                <a:cubicBezTo>
                  <a:pt x="1095623" y="0"/>
                  <a:pt x="1206500" y="110877"/>
                  <a:pt x="1206500" y="247650"/>
                </a:cubicBezTo>
                <a:lnTo>
                  <a:pt x="1206500" y="2876550"/>
                </a:lnTo>
                <a:cubicBezTo>
                  <a:pt x="1206500" y="3013323"/>
                  <a:pt x="1095623" y="3124200"/>
                  <a:pt x="958850" y="3124200"/>
                </a:cubicBezTo>
                <a:cubicBezTo>
                  <a:pt x="822077" y="3124200"/>
                  <a:pt x="711200" y="3013323"/>
                  <a:pt x="711200" y="2876550"/>
                </a:cubicBezTo>
                <a:lnTo>
                  <a:pt x="711200" y="247650"/>
                </a:lnTo>
                <a:cubicBezTo>
                  <a:pt x="711200" y="110877"/>
                  <a:pt x="822077" y="0"/>
                  <a:pt x="958850" y="0"/>
                </a:cubicBezTo>
                <a:close/>
                <a:moveTo>
                  <a:pt x="247650" y="0"/>
                </a:moveTo>
                <a:cubicBezTo>
                  <a:pt x="384423" y="0"/>
                  <a:pt x="495300" y="110877"/>
                  <a:pt x="495300" y="247650"/>
                </a:cubicBezTo>
                <a:lnTo>
                  <a:pt x="495300" y="2876550"/>
                </a:lnTo>
                <a:cubicBezTo>
                  <a:pt x="495300" y="3013323"/>
                  <a:pt x="384423" y="3124200"/>
                  <a:pt x="247650" y="3124200"/>
                </a:cubicBezTo>
                <a:cubicBezTo>
                  <a:pt x="110877" y="3124200"/>
                  <a:pt x="0" y="3013323"/>
                  <a:pt x="0" y="2876550"/>
                </a:cubicBezTo>
                <a:lnTo>
                  <a:pt x="0" y="247650"/>
                </a:lnTo>
                <a:cubicBezTo>
                  <a:pt x="0" y="110877"/>
                  <a:pt x="110877" y="0"/>
                  <a:pt x="247650" y="0"/>
                </a:cubicBezTo>
                <a:close/>
              </a:path>
            </a:pathLst>
          </a:custGeom>
          <a:effectLst/>
        </p:spPr>
        <p:txBody>
          <a:bodyPr vert="horz" lIns="95057" tIns="47529" rIns="95057" bIns="47529"/>
          <a:lstStyle>
            <a:lvl1pPr marL="0" indent="0" algn="ctr">
              <a:buNone/>
              <a:defRPr sz="810">
                <a:solidFill>
                  <a:srgbClr val="7F7F7F"/>
                </a:solidFill>
                <a:latin typeface="宋体" panose="02010600030101010101" pitchFamily="2" charset="-122"/>
                <a:cs typeface="宋体" panose="02010600030101010101" pitchFamily="2" charset="-122"/>
              </a:defRPr>
            </a:lvl1pPr>
          </a:lstStyle>
          <a:p>
            <a:endParaRPr lang="en-US" dirty="0"/>
          </a:p>
        </p:txBody>
      </p:sp>
      <p:sp>
        <p:nvSpPr>
          <p:cNvPr id="1048671" name="Text Placeholder 7"/>
          <p:cNvSpPr>
            <a:spLocks noGrp="1"/>
          </p:cNvSpPr>
          <p:nvPr>
            <p:ph type="body" sz="quarter" idx="10" hasCustomPrompt="1"/>
          </p:nvPr>
        </p:nvSpPr>
        <p:spPr>
          <a:xfrm>
            <a:off x="2966029" y="2851588"/>
            <a:ext cx="3383973" cy="323892"/>
          </a:xfrm>
          <a:prstGeom prst="rect">
            <a:avLst/>
          </a:prstGeom>
        </p:spPr>
        <p:txBody>
          <a:bodyPr vert="horz" lIns="0" tIns="40504" rIns="0" bIns="40504" anchor="ctr"/>
          <a:lstStyle>
            <a:lvl1pPr marL="0" indent="0" algn="ctr">
              <a:lnSpc>
                <a:spcPct val="100000"/>
              </a:lnSpc>
              <a:spcBef>
                <a:spcPts val="0"/>
              </a:spcBef>
              <a:buNone/>
              <a:defRPr sz="3150" b="1">
                <a:solidFill>
                  <a:schemeClr val="bg1"/>
                </a:solidFill>
                <a:latin typeface="宋体" panose="02010600030101010101" pitchFamily="2" charset="-122"/>
                <a:cs typeface="宋体" panose="02010600030101010101" pitchFamily="2" charset="-122"/>
              </a:defRPr>
            </a:lvl1pPr>
          </a:lstStyle>
          <a:p>
            <a:pPr lvl="0"/>
            <a:r>
              <a:rPr lang="es-ES_tradnl" dirty="0"/>
              <a:t>TITLE HERE</a:t>
            </a:r>
          </a:p>
        </p:txBody>
      </p:sp>
      <p:sp>
        <p:nvSpPr>
          <p:cNvPr id="1048672" name="Text Placeholder 7"/>
          <p:cNvSpPr>
            <a:spLocks noGrp="1"/>
          </p:cNvSpPr>
          <p:nvPr>
            <p:ph type="body" sz="quarter" idx="11" hasCustomPrompt="1"/>
          </p:nvPr>
        </p:nvSpPr>
        <p:spPr>
          <a:xfrm>
            <a:off x="2966029" y="3289513"/>
            <a:ext cx="3383973" cy="171368"/>
          </a:xfrm>
          <a:prstGeom prst="rect">
            <a:avLst/>
          </a:prstGeom>
        </p:spPr>
        <p:txBody>
          <a:bodyPr vert="horz" lIns="0" tIns="40504" rIns="0" bIns="40504" anchor="ctr"/>
          <a:lstStyle>
            <a:lvl1pPr marL="0" indent="0" algn="ctr">
              <a:lnSpc>
                <a:spcPct val="100000"/>
              </a:lnSpc>
              <a:spcBef>
                <a:spcPts val="0"/>
              </a:spcBef>
              <a:spcAft>
                <a:spcPts val="0"/>
              </a:spcAft>
              <a:buNone/>
              <a:defRPr sz="1350" b="0">
                <a:solidFill>
                  <a:schemeClr val="accent3"/>
                </a:solidFill>
                <a:latin typeface="宋体" panose="02010600030101010101" pitchFamily="2" charset="-122"/>
                <a:cs typeface="宋体" panose="02010600030101010101" pitchFamily="2" charset="-122"/>
              </a:defRPr>
            </a:lvl1pPr>
          </a:lstStyle>
          <a:p>
            <a:pPr lvl="0"/>
            <a:r>
              <a:rPr lang="es-ES_tradnl" dirty="0" err="1"/>
              <a:t>Ultimate</a:t>
            </a:r>
            <a:r>
              <a:rPr lang="es-ES_tradnl" dirty="0"/>
              <a:t> </a:t>
            </a:r>
            <a:r>
              <a:rPr lang="es-ES_tradnl" dirty="0" err="1"/>
              <a:t>Powerpoint</a:t>
            </a:r>
            <a:r>
              <a:rPr lang="es-ES_tradnl" dirty="0"/>
              <a:t> </a:t>
            </a:r>
            <a:r>
              <a:rPr lang="es-ES_tradnl" dirty="0" err="1"/>
              <a:t>Template</a:t>
            </a:r>
            <a:endParaRPr lang="es-ES_tradnl" dirty="0"/>
          </a:p>
        </p:txBody>
      </p:sp>
      <p:sp>
        <p:nvSpPr>
          <p:cNvPr id="1048673" name="Text Placeholder 2"/>
          <p:cNvSpPr>
            <a:spLocks noGrp="1"/>
          </p:cNvSpPr>
          <p:nvPr>
            <p:ph type="body" sz="quarter" idx="16" hasCustomPrompt="1"/>
          </p:nvPr>
        </p:nvSpPr>
        <p:spPr>
          <a:xfrm>
            <a:off x="2981375" y="3614001"/>
            <a:ext cx="3366029" cy="1152852"/>
          </a:xfrm>
          <a:prstGeom prst="rect">
            <a:avLst/>
          </a:prstGeom>
        </p:spPr>
        <p:txBody>
          <a:bodyPr vert="horz" lIns="0" tIns="0" rIns="0" bIns="0"/>
          <a:lstStyle>
            <a:lvl1pPr marL="0" indent="0" algn="ctr">
              <a:lnSpc>
                <a:spcPct val="130000"/>
              </a:lnSpc>
              <a:buNone/>
              <a:defRPr sz="1080">
                <a:solidFill>
                  <a:schemeClr val="tx1">
                    <a:lumMod val="50000"/>
                    <a:lumOff val="50000"/>
                  </a:schemeClr>
                </a:solidFill>
                <a:latin typeface="宋体" panose="02010600030101010101" pitchFamily="2" charset="-122"/>
                <a:cs typeface="宋体" panose="02010600030101010101" pitchFamily="2" charset="-122"/>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non </a:t>
            </a:r>
            <a:r>
              <a:rPr lang="en-US" dirty="0" err="1"/>
              <a:t>purus</a:t>
            </a:r>
            <a:r>
              <a:rPr lang="en-US" dirty="0"/>
              <a:t>. Maecenas </a:t>
            </a:r>
            <a:r>
              <a:rPr lang="en-US" dirty="0" err="1"/>
              <a:t>ut</a:t>
            </a:r>
            <a:r>
              <a:rPr lang="en-US" dirty="0"/>
              <a:t> lacus </a:t>
            </a:r>
            <a:r>
              <a:rPr lang="en-US" dirty="0" err="1"/>
              <a:t>nec</a:t>
            </a:r>
            <a:r>
              <a:rPr lang="en-US" dirty="0"/>
              <a:t> </a:t>
            </a:r>
            <a:r>
              <a:rPr lang="en-US" dirty="0" err="1"/>
              <a:t>mauris</a:t>
            </a:r>
            <a:r>
              <a:rPr lang="en-US" dirty="0"/>
              <a:t> </a:t>
            </a:r>
            <a:r>
              <a:rPr lang="en-US" dirty="0" err="1"/>
              <a:t>feugiat</a:t>
            </a:r>
            <a:r>
              <a:rPr lang="en-US" dirty="0"/>
              <a:t> </a:t>
            </a:r>
            <a:r>
              <a:rPr lang="en-US" dirty="0" err="1"/>
              <a:t>tristique</a:t>
            </a:r>
            <a:r>
              <a:rPr lang="en-US" dirty="0"/>
              <a:t>.</a:t>
            </a:r>
          </a:p>
        </p:txBody>
      </p:sp>
    </p:spTree>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nodePh="1">
                                  <p:stCondLst>
                                    <p:cond delay="0"/>
                                  </p:stCondLst>
                                  <p:endCondLst>
                                    <p:cond evt="begin" delay="0">
                                      <p:tn val="5"/>
                                    </p:cond>
                                  </p:endCondLst>
                                  <p:childTnLst>
                                    <p:set>
                                      <p:cBhvr>
                                        <p:cTn id="6" dur="1" fill="hold">
                                          <p:stCondLst>
                                            <p:cond delay="0"/>
                                          </p:stCondLst>
                                        </p:cTn>
                                        <p:tgtEl>
                                          <p:spTgt spid="1048670"/>
                                        </p:tgtEl>
                                        <p:attrNameLst>
                                          <p:attrName>style.visibility</p:attrName>
                                        </p:attrNameLst>
                                      </p:cBhvr>
                                      <p:to>
                                        <p:strVal val="visible"/>
                                      </p:to>
                                    </p:set>
                                    <p:animEffect transition="in" filter="wipe(left)">
                                      <p:cBhvr>
                                        <p:cTn id="7" dur="1400"/>
                                        <p:tgtEl>
                                          <p:spTgt spid="1048670"/>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1048671">
                                            <p:txEl>
                                              <p:pRg st="0" end="0"/>
                                            </p:txEl>
                                          </p:spTgt>
                                        </p:tgtEl>
                                        <p:attrNameLst>
                                          <p:attrName>style.visibility</p:attrName>
                                        </p:attrNameLst>
                                      </p:cBhvr>
                                      <p:to>
                                        <p:strVal val="visible"/>
                                      </p:to>
                                    </p:set>
                                    <p:animEffect transition="in" filter="fade">
                                      <p:cBhvr>
                                        <p:cTn id="10" dur="400"/>
                                        <p:tgtEl>
                                          <p:spTgt spid="1048671">
                                            <p:txEl>
                                              <p:pRg st="0" end="0"/>
                                            </p:txEl>
                                          </p:spTgt>
                                        </p:tgtEl>
                                      </p:cBhvr>
                                    </p:animEffect>
                                    <p:anim calcmode="lin" valueType="num">
                                      <p:cBhvr>
                                        <p:cTn id="11" dur="400" fill="hold"/>
                                        <p:tgtEl>
                                          <p:spTgt spid="1048671">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1048671">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1048672">
                                            <p:txEl>
                                              <p:pRg st="0" end="0"/>
                                            </p:txEl>
                                          </p:spTgt>
                                        </p:tgtEl>
                                        <p:attrNameLst>
                                          <p:attrName>style.visibility</p:attrName>
                                        </p:attrNameLst>
                                      </p:cBhvr>
                                      <p:to>
                                        <p:strVal val="visible"/>
                                      </p:to>
                                    </p:set>
                                    <p:animEffect transition="in" filter="fade">
                                      <p:cBhvr>
                                        <p:cTn id="15" dur="500"/>
                                        <p:tgtEl>
                                          <p:spTgt spid="1048672">
                                            <p:txEl>
                                              <p:pRg st="0" end="0"/>
                                            </p:txEl>
                                          </p:spTgt>
                                        </p:tgtEl>
                                      </p:cBhvr>
                                    </p:animEffect>
                                    <p:anim calcmode="lin" valueType="num">
                                      <p:cBhvr>
                                        <p:cTn id="16" dur="500" fill="hold"/>
                                        <p:tgtEl>
                                          <p:spTgt spid="1048672">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1048672">
                                            <p:txEl>
                                              <p:pRg st="0" end="0"/>
                                            </p:txEl>
                                          </p:spTgt>
                                        </p:tgtEl>
                                        <p:attrNameLst>
                                          <p:attrName>ppt_y</p:attrName>
                                        </p:attrNameLst>
                                      </p:cBhvr>
                                      <p:tavLst>
                                        <p:tav tm="0">
                                          <p:val>
                                            <p:strVal val="#ppt_y+.1"/>
                                          </p:val>
                                        </p:tav>
                                        <p:tav tm="100000">
                                          <p:val>
                                            <p:strVal val="#ppt_y"/>
                                          </p:val>
                                        </p:tav>
                                      </p:tavLst>
                                    </p:anim>
                                  </p:childTnLst>
                                </p:cTn>
                              </p:par>
                              <p:par>
                                <p:cTn id="18" presetID="10" presetClass="entr" presetSubtype="0" fill="hold" grpId="0" nodeType="withEffect">
                                  <p:stCondLst>
                                    <p:cond delay="800"/>
                                  </p:stCondLst>
                                  <p:childTnLst>
                                    <p:set>
                                      <p:cBhvr>
                                        <p:cTn id="19" dur="1" fill="hold">
                                          <p:stCondLst>
                                            <p:cond delay="0"/>
                                          </p:stCondLst>
                                        </p:cTn>
                                        <p:tgtEl>
                                          <p:spTgt spid="1048673">
                                            <p:txEl>
                                              <p:pRg st="0" end="0"/>
                                            </p:txEl>
                                          </p:spTgt>
                                        </p:tgtEl>
                                        <p:attrNameLst>
                                          <p:attrName>style.visibility</p:attrName>
                                        </p:attrNameLst>
                                      </p:cBhvr>
                                      <p:to>
                                        <p:strVal val="visible"/>
                                      </p:to>
                                    </p:set>
                                    <p:animEffect transition="in" filter="fade">
                                      <p:cBhvr>
                                        <p:cTn id="20" dur="500"/>
                                        <p:tgtEl>
                                          <p:spTgt spid="104867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670" grpId="0" bldLvl="0" animBg="1"/>
      <p:bldP spid="1048671" grpId="0" build="p">
        <p:tmplLst>
          <p:tmpl lvl="1">
            <p:tnLst>
              <p:par>
                <p:cTn presetID="42" presetClass="entr" presetSubtype="0" fill="hold" nodeType="withEffect">
                  <p:stCondLst>
                    <p:cond delay="200"/>
                  </p:stCondLst>
                  <p:childTnLst>
                    <p:set>
                      <p:cBhvr>
                        <p:cTn dur="1" fill="hold">
                          <p:stCondLst>
                            <p:cond delay="0"/>
                          </p:stCondLst>
                        </p:cTn>
                        <p:tgtEl>
                          <p:spTgt spid="1048671"/>
                        </p:tgtEl>
                        <p:attrNameLst>
                          <p:attrName>style.visibility</p:attrName>
                        </p:attrNameLst>
                      </p:cBhvr>
                      <p:to>
                        <p:strVal val="visible"/>
                      </p:to>
                    </p:set>
                    <p:animEffect transition="in" filter="fade">
                      <p:cBhvr>
                        <p:cTn dur="400"/>
                        <p:tgtEl>
                          <p:spTgt spid="1048671"/>
                        </p:tgtEl>
                      </p:cBhvr>
                    </p:animEffect>
                    <p:anim calcmode="lin" valueType="num">
                      <p:cBhvr>
                        <p:cTn dur="400" fill="hold"/>
                        <p:tgtEl>
                          <p:spTgt spid="1048671"/>
                        </p:tgtEl>
                        <p:attrNameLst>
                          <p:attrName>ppt_x</p:attrName>
                        </p:attrNameLst>
                      </p:cBhvr>
                      <p:tavLst>
                        <p:tav tm="0">
                          <p:val>
                            <p:strVal val="#ppt_x"/>
                          </p:val>
                        </p:tav>
                        <p:tav tm="100000">
                          <p:val>
                            <p:strVal val="#ppt_x"/>
                          </p:val>
                        </p:tav>
                      </p:tavLst>
                    </p:anim>
                    <p:anim calcmode="lin" valueType="num">
                      <p:cBhvr>
                        <p:cTn dur="400" fill="hold"/>
                        <p:tgtEl>
                          <p:spTgt spid="1048671"/>
                        </p:tgtEl>
                        <p:attrNameLst>
                          <p:attrName>ppt_y</p:attrName>
                        </p:attrNameLst>
                      </p:cBhvr>
                      <p:tavLst>
                        <p:tav tm="0">
                          <p:val>
                            <p:strVal val="#ppt_y+.1"/>
                          </p:val>
                        </p:tav>
                        <p:tav tm="100000">
                          <p:val>
                            <p:strVal val="#ppt_y"/>
                          </p:val>
                        </p:tav>
                      </p:tavLst>
                    </p:anim>
                  </p:childTnLst>
                </p:cTn>
              </p:par>
            </p:tnLst>
          </p:tmpl>
        </p:tmplLst>
      </p:bldP>
      <p:bldP spid="1048672" grpId="0" build="p">
        <p:tmplLst>
          <p:tmpl lvl="1">
            <p:tnLst>
              <p:par>
                <p:cTn presetID="42" presetClass="entr" presetSubtype="0" fill="hold" nodeType="withEffect">
                  <p:stCondLst>
                    <p:cond delay="200"/>
                  </p:stCondLst>
                  <p:childTnLst>
                    <p:set>
                      <p:cBhvr>
                        <p:cTn dur="1" fill="hold">
                          <p:stCondLst>
                            <p:cond delay="0"/>
                          </p:stCondLst>
                        </p:cTn>
                        <p:tgtEl>
                          <p:spTgt spid="1048672"/>
                        </p:tgtEl>
                        <p:attrNameLst>
                          <p:attrName>style.visibility</p:attrName>
                        </p:attrNameLst>
                      </p:cBhvr>
                      <p:to>
                        <p:strVal val="visible"/>
                      </p:to>
                    </p:set>
                    <p:animEffect transition="in" filter="fade">
                      <p:cBhvr>
                        <p:cTn dur="500"/>
                        <p:tgtEl>
                          <p:spTgt spid="1048672"/>
                        </p:tgtEl>
                      </p:cBhvr>
                    </p:animEffect>
                    <p:anim calcmode="lin" valueType="num">
                      <p:cBhvr>
                        <p:cTn dur="500" fill="hold"/>
                        <p:tgtEl>
                          <p:spTgt spid="1048672"/>
                        </p:tgtEl>
                        <p:attrNameLst>
                          <p:attrName>ppt_x</p:attrName>
                        </p:attrNameLst>
                      </p:cBhvr>
                      <p:tavLst>
                        <p:tav tm="0">
                          <p:val>
                            <p:strVal val="#ppt_x"/>
                          </p:val>
                        </p:tav>
                        <p:tav tm="100000">
                          <p:val>
                            <p:strVal val="#ppt_x"/>
                          </p:val>
                        </p:tav>
                      </p:tavLst>
                    </p:anim>
                    <p:anim calcmode="lin" valueType="num">
                      <p:cBhvr>
                        <p:cTn dur="500" fill="hold"/>
                        <p:tgtEl>
                          <p:spTgt spid="1048672"/>
                        </p:tgtEl>
                        <p:attrNameLst>
                          <p:attrName>ppt_y</p:attrName>
                        </p:attrNameLst>
                      </p:cBhvr>
                      <p:tavLst>
                        <p:tav tm="0">
                          <p:val>
                            <p:strVal val="#ppt_y+.1"/>
                          </p:val>
                        </p:tav>
                        <p:tav tm="100000">
                          <p:val>
                            <p:strVal val="#ppt_y"/>
                          </p:val>
                        </p:tav>
                      </p:tavLst>
                    </p:anim>
                  </p:childTnLst>
                </p:cTn>
              </p:par>
            </p:tnLst>
          </p:tmpl>
        </p:tmplLst>
      </p:bldP>
      <p:bldP spid="1048673" grpId="0" build="p">
        <p:tmplLst>
          <p:tmpl lvl="1">
            <p:tnLst>
              <p:par>
                <p:cTn presetID="10" presetClass="entr" presetSubtype="0" fill="hold" nodeType="withEffect">
                  <p:stCondLst>
                    <p:cond delay="800"/>
                  </p:stCondLst>
                  <p:childTnLst>
                    <p:set>
                      <p:cBhvr>
                        <p:cTn dur="1" fill="hold">
                          <p:stCondLst>
                            <p:cond delay="0"/>
                          </p:stCondLst>
                        </p:cTn>
                        <p:tgtEl>
                          <p:spTgt spid="1048673"/>
                        </p:tgtEl>
                        <p:attrNameLst>
                          <p:attrName>style.visibility</p:attrName>
                        </p:attrNameLst>
                      </p:cBhvr>
                      <p:to>
                        <p:strVal val="visible"/>
                      </p:to>
                    </p:set>
                    <p:animEffect transition="in" filter="fade">
                      <p:cBhvr>
                        <p:cTn dur="500"/>
                        <p:tgtEl>
                          <p:spTgt spid="1048673"/>
                        </p:tgtEl>
                      </p:cBhvr>
                    </p:animEffect>
                  </p:childTnLst>
                </p:cTn>
              </p:par>
            </p:tnLst>
          </p:tmpl>
        </p:tmplLst>
      </p:bldP>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1048605" name="标题 1"/>
          <p:cNvSpPr>
            <a:spLocks noGrp="1"/>
          </p:cNvSpPr>
          <p:nvPr>
            <p:ph type="title"/>
          </p:nvPr>
        </p:nvSpPr>
        <p:spPr/>
        <p:txBody>
          <a:bodyPr/>
          <a:lstStyle/>
          <a:p>
            <a:r>
              <a:rPr lang="zh-CN" altLang="en-US"/>
              <a:t>单击此处编辑母版标题样式</a:t>
            </a:r>
          </a:p>
        </p:txBody>
      </p:sp>
      <p:sp>
        <p:nvSpPr>
          <p:cNvPr id="1048606"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048607" name="日期占位符 3"/>
          <p:cNvSpPr>
            <a:spLocks noGrp="1"/>
          </p:cNvSpPr>
          <p:nvPr>
            <p:ph type="dt" sz="half" idx="10"/>
          </p:nvPr>
        </p:nvSpPr>
        <p:spPr/>
        <p:txBody>
          <a:bodyPr/>
          <a:lstStyle/>
          <a:p>
            <a:fld id="{82F288E0-7875-42C4-84C8-98DBBD3BF4D2}" type="datetimeFigureOut">
              <a:rPr lang="zh-CN" altLang="en-US" smtClean="0"/>
              <a:pPr/>
              <a:t>2021/9/1</a:t>
            </a:fld>
            <a:endParaRPr lang="zh-CN" altLang="en-US"/>
          </a:p>
        </p:txBody>
      </p:sp>
      <p:sp>
        <p:nvSpPr>
          <p:cNvPr id="1048608" name="页脚占位符 4"/>
          <p:cNvSpPr>
            <a:spLocks noGrp="1"/>
          </p:cNvSpPr>
          <p:nvPr>
            <p:ph type="ftr" sz="quarter" idx="11"/>
          </p:nvPr>
        </p:nvSpPr>
        <p:spPr/>
        <p:txBody>
          <a:bodyPr/>
          <a:lstStyle/>
          <a:p>
            <a:endParaRPr lang="zh-CN" altLang="en-US"/>
          </a:p>
        </p:txBody>
      </p:sp>
      <p:sp>
        <p:nvSpPr>
          <p:cNvPr id="1048609" name="灯片编号占位符 5"/>
          <p:cNvSpPr>
            <a:spLocks noGrp="1"/>
          </p:cNvSpPr>
          <p:nvPr>
            <p:ph type="sldNum" sz="quarter" idx="12"/>
          </p:nvPr>
        </p:nvSpPr>
        <p:spPr/>
        <p:txBody>
          <a:bodyPr/>
          <a:lstStyle/>
          <a:p>
            <a:fld id="{7D9BB5D0-35E4-459D-AEF3-FE4D7C45CC19}" type="slidenum">
              <a:rPr lang="zh-CN" altLang="en-US" smtClean="0"/>
              <a:pPr/>
              <a:t>‹#›</a:t>
            </a:fld>
            <a:endParaRPr lang="zh-CN" altLang="en-US"/>
          </a:p>
        </p:txBody>
      </p:sp>
      <p:pic>
        <p:nvPicPr>
          <p:cNvPr id="2097163" name="图片 6"/>
          <p:cNvPicPr>
            <a:picLocks noChangeAspect="1"/>
          </p:cNvPicPr>
          <p:nvPr userDrawn="1"/>
        </p:nvPicPr>
        <p:blipFill>
          <a:blip r:embed="rId2" cstate="print"/>
          <a:stretch>
            <a:fillRect/>
          </a:stretch>
        </p:blipFill>
        <p:spPr>
          <a:xfrm>
            <a:off x="-283809" y="4315057"/>
            <a:ext cx="1371829" cy="771517"/>
          </a:xfrm>
          <a:prstGeom prst="rect">
            <a:avLst/>
          </a:prstGeom>
        </p:spPr>
      </p:pic>
    </p:spTree>
  </p:cSld>
  <p:clrMapOvr>
    <a:masterClrMapping/>
  </p:clrMapOvr>
  <p:transition>
    <p:wip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1048720" name="标题 1"/>
          <p:cNvSpPr>
            <a:spLocks noGrp="1"/>
          </p:cNvSpPr>
          <p:nvPr>
            <p:ph type="title"/>
          </p:nvPr>
        </p:nvSpPr>
        <p:spPr>
          <a:xfrm>
            <a:off x="623888" y="1282528"/>
            <a:ext cx="7886700" cy="2139927"/>
          </a:xfrm>
        </p:spPr>
        <p:txBody>
          <a:bodyPr anchor="b"/>
          <a:lstStyle>
            <a:lvl1pPr>
              <a:defRPr sz="4500"/>
            </a:lvl1pPr>
          </a:lstStyle>
          <a:p>
            <a:r>
              <a:rPr lang="zh-CN" altLang="en-US"/>
              <a:t>单击此处编辑母版标题样式</a:t>
            </a:r>
          </a:p>
        </p:txBody>
      </p:sp>
      <p:sp>
        <p:nvSpPr>
          <p:cNvPr id="1048721" name="文本占位符 2"/>
          <p:cNvSpPr>
            <a:spLocks noGrp="1"/>
          </p:cNvSpPr>
          <p:nvPr>
            <p:ph type="body" idx="1"/>
          </p:nvPr>
        </p:nvSpPr>
        <p:spPr>
          <a:xfrm>
            <a:off x="623888" y="3442700"/>
            <a:ext cx="7886700" cy="112533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8035" indent="0">
              <a:buNone/>
              <a:defRPr sz="1200">
                <a:solidFill>
                  <a:schemeClr val="tx1">
                    <a:tint val="75000"/>
                  </a:schemeClr>
                </a:solidFill>
              </a:defRPr>
            </a:lvl7pPr>
            <a:lvl8pPr marL="2400935" indent="0">
              <a:buNone/>
              <a:defRPr sz="1200">
                <a:solidFill>
                  <a:schemeClr val="tx1">
                    <a:tint val="75000"/>
                  </a:schemeClr>
                </a:solidFill>
              </a:defRPr>
            </a:lvl8pPr>
            <a:lvl9pPr marL="2743835" indent="0">
              <a:buNone/>
              <a:defRPr sz="1200">
                <a:solidFill>
                  <a:schemeClr val="tx1">
                    <a:tint val="75000"/>
                  </a:schemeClr>
                </a:solidFill>
              </a:defRPr>
            </a:lvl9pPr>
          </a:lstStyle>
          <a:p>
            <a:pPr lvl="0"/>
            <a:r>
              <a:rPr lang="zh-CN" altLang="en-US"/>
              <a:t>单击此处编辑母版文本样式</a:t>
            </a:r>
          </a:p>
        </p:txBody>
      </p:sp>
      <p:sp>
        <p:nvSpPr>
          <p:cNvPr id="1048722" name="日期占位符 3"/>
          <p:cNvSpPr>
            <a:spLocks noGrp="1"/>
          </p:cNvSpPr>
          <p:nvPr>
            <p:ph type="dt" sz="half" idx="10"/>
          </p:nvPr>
        </p:nvSpPr>
        <p:spPr/>
        <p:txBody>
          <a:bodyPr/>
          <a:lstStyle/>
          <a:p>
            <a:fld id="{82F288E0-7875-42C4-84C8-98DBBD3BF4D2}" type="datetimeFigureOut">
              <a:rPr lang="zh-CN" altLang="en-US" smtClean="0"/>
              <a:pPr/>
              <a:t>2021/9/1</a:t>
            </a:fld>
            <a:endParaRPr lang="zh-CN" altLang="en-US"/>
          </a:p>
        </p:txBody>
      </p:sp>
      <p:sp>
        <p:nvSpPr>
          <p:cNvPr id="1048723" name="页脚占位符 4"/>
          <p:cNvSpPr>
            <a:spLocks noGrp="1"/>
          </p:cNvSpPr>
          <p:nvPr>
            <p:ph type="ftr" sz="quarter" idx="11"/>
          </p:nvPr>
        </p:nvSpPr>
        <p:spPr/>
        <p:txBody>
          <a:bodyPr/>
          <a:lstStyle/>
          <a:p>
            <a:endParaRPr lang="zh-CN" altLang="en-US"/>
          </a:p>
        </p:txBody>
      </p:sp>
      <p:sp>
        <p:nvSpPr>
          <p:cNvPr id="1048724" name="灯片编号占位符 5"/>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transition>
    <p:wip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1048725" name="标题 1"/>
          <p:cNvSpPr>
            <a:spLocks noGrp="1"/>
          </p:cNvSpPr>
          <p:nvPr>
            <p:ph type="title"/>
          </p:nvPr>
        </p:nvSpPr>
        <p:spPr/>
        <p:txBody>
          <a:bodyPr/>
          <a:lstStyle/>
          <a:p>
            <a:r>
              <a:rPr lang="zh-CN" altLang="en-US"/>
              <a:t>单击此处编辑母版标题样式</a:t>
            </a:r>
          </a:p>
        </p:txBody>
      </p:sp>
      <p:sp>
        <p:nvSpPr>
          <p:cNvPr id="1048726" name="内容占位符 2"/>
          <p:cNvSpPr>
            <a:spLocks noGrp="1"/>
          </p:cNvSpPr>
          <p:nvPr>
            <p:ph sz="half" idx="1"/>
          </p:nvPr>
        </p:nvSpPr>
        <p:spPr>
          <a:xfrm>
            <a:off x="628650" y="1369458"/>
            <a:ext cx="3886200" cy="326407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048727" name="内容占位符 3"/>
          <p:cNvSpPr>
            <a:spLocks noGrp="1"/>
          </p:cNvSpPr>
          <p:nvPr>
            <p:ph sz="half" idx="2"/>
          </p:nvPr>
        </p:nvSpPr>
        <p:spPr>
          <a:xfrm>
            <a:off x="4629150" y="1369458"/>
            <a:ext cx="3886200" cy="326407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048728" name="日期占位符 4"/>
          <p:cNvSpPr>
            <a:spLocks noGrp="1"/>
          </p:cNvSpPr>
          <p:nvPr>
            <p:ph type="dt" sz="half" idx="10"/>
          </p:nvPr>
        </p:nvSpPr>
        <p:spPr/>
        <p:txBody>
          <a:bodyPr/>
          <a:lstStyle/>
          <a:p>
            <a:fld id="{82F288E0-7875-42C4-84C8-98DBBD3BF4D2}" type="datetimeFigureOut">
              <a:rPr lang="zh-CN" altLang="en-US" smtClean="0"/>
              <a:pPr/>
              <a:t>2021/9/1</a:t>
            </a:fld>
            <a:endParaRPr lang="zh-CN" altLang="en-US"/>
          </a:p>
        </p:txBody>
      </p:sp>
      <p:sp>
        <p:nvSpPr>
          <p:cNvPr id="1048729" name="页脚占位符 5"/>
          <p:cNvSpPr>
            <a:spLocks noGrp="1"/>
          </p:cNvSpPr>
          <p:nvPr>
            <p:ph type="ftr" sz="quarter" idx="11"/>
          </p:nvPr>
        </p:nvSpPr>
        <p:spPr/>
        <p:txBody>
          <a:bodyPr/>
          <a:lstStyle/>
          <a:p>
            <a:endParaRPr lang="zh-CN" altLang="en-US"/>
          </a:p>
        </p:txBody>
      </p:sp>
      <p:sp>
        <p:nvSpPr>
          <p:cNvPr id="1048730" name="灯片编号占位符 6"/>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transition>
    <p:wip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1048731" name="标题 1"/>
          <p:cNvSpPr>
            <a:spLocks noGrp="1"/>
          </p:cNvSpPr>
          <p:nvPr>
            <p:ph type="title"/>
          </p:nvPr>
        </p:nvSpPr>
        <p:spPr>
          <a:xfrm>
            <a:off x="629841" y="273892"/>
            <a:ext cx="7886700" cy="994346"/>
          </a:xfrm>
        </p:spPr>
        <p:txBody>
          <a:bodyPr/>
          <a:lstStyle/>
          <a:p>
            <a:r>
              <a:rPr lang="zh-CN" altLang="en-US"/>
              <a:t>单击此处编辑母版标题样式</a:t>
            </a:r>
          </a:p>
        </p:txBody>
      </p:sp>
      <p:sp>
        <p:nvSpPr>
          <p:cNvPr id="1048732" name="文本占位符 2"/>
          <p:cNvSpPr>
            <a:spLocks noGrp="1"/>
          </p:cNvSpPr>
          <p:nvPr>
            <p:ph type="body" idx="1"/>
          </p:nvPr>
        </p:nvSpPr>
        <p:spPr>
          <a:xfrm>
            <a:off x="890081" y="1334062"/>
            <a:ext cx="3655181" cy="61804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8035" indent="0">
              <a:buNone/>
              <a:defRPr sz="1350"/>
            </a:lvl7pPr>
            <a:lvl8pPr marL="2400935" indent="0">
              <a:buNone/>
              <a:defRPr sz="1350"/>
            </a:lvl8pPr>
            <a:lvl9pPr marL="2743835" indent="0">
              <a:buNone/>
              <a:defRPr sz="1350"/>
            </a:lvl9pPr>
          </a:lstStyle>
          <a:p>
            <a:pPr lvl="0"/>
            <a:r>
              <a:rPr lang="zh-CN" altLang="en-US"/>
              <a:t>单击此处编辑母版文本样式</a:t>
            </a:r>
          </a:p>
        </p:txBody>
      </p:sp>
      <p:sp>
        <p:nvSpPr>
          <p:cNvPr id="1048733" name="内容占位符 3"/>
          <p:cNvSpPr>
            <a:spLocks noGrp="1"/>
          </p:cNvSpPr>
          <p:nvPr>
            <p:ph sz="half" idx="2"/>
          </p:nvPr>
        </p:nvSpPr>
        <p:spPr>
          <a:xfrm>
            <a:off x="890081" y="1999384"/>
            <a:ext cx="3655181" cy="2643676"/>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048734" name="文本占位符 4"/>
          <p:cNvSpPr>
            <a:spLocks noGrp="1"/>
          </p:cNvSpPr>
          <p:nvPr>
            <p:ph type="body" sz="quarter" idx="3"/>
          </p:nvPr>
        </p:nvSpPr>
        <p:spPr>
          <a:xfrm>
            <a:off x="4692704" y="1334062"/>
            <a:ext cx="3673182" cy="61804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8035" indent="0">
              <a:buNone/>
              <a:defRPr sz="1350"/>
            </a:lvl7pPr>
            <a:lvl8pPr marL="2400935" indent="0">
              <a:buNone/>
              <a:defRPr sz="1350"/>
            </a:lvl8pPr>
            <a:lvl9pPr marL="2743835" indent="0">
              <a:buNone/>
              <a:defRPr sz="1350"/>
            </a:lvl9pPr>
          </a:lstStyle>
          <a:p>
            <a:pPr lvl="0"/>
            <a:r>
              <a:rPr lang="zh-CN" altLang="en-US"/>
              <a:t>单击此处编辑母版文本样式</a:t>
            </a:r>
          </a:p>
        </p:txBody>
      </p:sp>
      <p:sp>
        <p:nvSpPr>
          <p:cNvPr id="1048735" name="内容占位符 5"/>
          <p:cNvSpPr>
            <a:spLocks noGrp="1"/>
          </p:cNvSpPr>
          <p:nvPr>
            <p:ph sz="quarter" idx="4"/>
          </p:nvPr>
        </p:nvSpPr>
        <p:spPr>
          <a:xfrm>
            <a:off x="4692704" y="1999384"/>
            <a:ext cx="3673182" cy="2643676"/>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048736" name="日期占位符 6"/>
          <p:cNvSpPr>
            <a:spLocks noGrp="1"/>
          </p:cNvSpPr>
          <p:nvPr>
            <p:ph type="dt" sz="half" idx="10"/>
          </p:nvPr>
        </p:nvSpPr>
        <p:spPr/>
        <p:txBody>
          <a:bodyPr/>
          <a:lstStyle/>
          <a:p>
            <a:fld id="{82F288E0-7875-42C4-84C8-98DBBD3BF4D2}" type="datetimeFigureOut">
              <a:rPr lang="zh-CN" altLang="en-US" smtClean="0"/>
              <a:pPr/>
              <a:t>2021/9/1</a:t>
            </a:fld>
            <a:endParaRPr lang="zh-CN" altLang="en-US"/>
          </a:p>
        </p:txBody>
      </p:sp>
      <p:sp>
        <p:nvSpPr>
          <p:cNvPr id="1048737" name="页脚占位符 7"/>
          <p:cNvSpPr>
            <a:spLocks noGrp="1"/>
          </p:cNvSpPr>
          <p:nvPr>
            <p:ph type="ftr" sz="quarter" idx="11"/>
          </p:nvPr>
        </p:nvSpPr>
        <p:spPr/>
        <p:txBody>
          <a:bodyPr/>
          <a:lstStyle/>
          <a:p>
            <a:endParaRPr lang="zh-CN" altLang="en-US"/>
          </a:p>
        </p:txBody>
      </p:sp>
      <p:sp>
        <p:nvSpPr>
          <p:cNvPr id="1048738" name="灯片编号占位符 8"/>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transition>
    <p:wip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1048707" name="标题 1"/>
          <p:cNvSpPr>
            <a:spLocks noGrp="1"/>
          </p:cNvSpPr>
          <p:nvPr>
            <p:ph type="title"/>
          </p:nvPr>
        </p:nvSpPr>
        <p:spPr/>
        <p:txBody>
          <a:bodyPr/>
          <a:lstStyle/>
          <a:p>
            <a:r>
              <a:rPr lang="zh-CN" altLang="en-US"/>
              <a:t>单击此处编辑母版标题样式</a:t>
            </a:r>
          </a:p>
        </p:txBody>
      </p:sp>
      <p:sp>
        <p:nvSpPr>
          <p:cNvPr id="1048708" name="日期占位符 2"/>
          <p:cNvSpPr>
            <a:spLocks noGrp="1"/>
          </p:cNvSpPr>
          <p:nvPr>
            <p:ph type="dt" sz="half" idx="10"/>
          </p:nvPr>
        </p:nvSpPr>
        <p:spPr/>
        <p:txBody>
          <a:bodyPr/>
          <a:lstStyle/>
          <a:p>
            <a:fld id="{82F288E0-7875-42C4-84C8-98DBBD3BF4D2}" type="datetimeFigureOut">
              <a:rPr lang="zh-CN" altLang="en-US" smtClean="0"/>
              <a:pPr/>
              <a:t>2021/9/1</a:t>
            </a:fld>
            <a:endParaRPr lang="zh-CN" altLang="en-US"/>
          </a:p>
        </p:txBody>
      </p:sp>
      <p:sp>
        <p:nvSpPr>
          <p:cNvPr id="1048709" name="页脚占位符 3"/>
          <p:cNvSpPr>
            <a:spLocks noGrp="1"/>
          </p:cNvSpPr>
          <p:nvPr>
            <p:ph type="ftr" sz="quarter" idx="11"/>
          </p:nvPr>
        </p:nvSpPr>
        <p:spPr/>
        <p:txBody>
          <a:bodyPr/>
          <a:lstStyle/>
          <a:p>
            <a:endParaRPr lang="zh-CN" altLang="en-US"/>
          </a:p>
        </p:txBody>
      </p:sp>
      <p:sp>
        <p:nvSpPr>
          <p:cNvPr id="1048710" name="灯片编号占位符 4"/>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transition>
    <p:wip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1048739" name="日期占位符 1"/>
          <p:cNvSpPr>
            <a:spLocks noGrp="1"/>
          </p:cNvSpPr>
          <p:nvPr>
            <p:ph type="dt" sz="half" idx="10"/>
          </p:nvPr>
        </p:nvSpPr>
        <p:spPr/>
        <p:txBody>
          <a:bodyPr/>
          <a:lstStyle/>
          <a:p>
            <a:fld id="{82F288E0-7875-42C4-84C8-98DBBD3BF4D2}" type="datetimeFigureOut">
              <a:rPr lang="zh-CN" altLang="en-US" smtClean="0"/>
              <a:pPr/>
              <a:t>2021/9/1</a:t>
            </a:fld>
            <a:endParaRPr lang="zh-CN" altLang="en-US"/>
          </a:p>
        </p:txBody>
      </p:sp>
      <p:sp>
        <p:nvSpPr>
          <p:cNvPr id="1048740" name="页脚占位符 2"/>
          <p:cNvSpPr>
            <a:spLocks noGrp="1"/>
          </p:cNvSpPr>
          <p:nvPr>
            <p:ph type="ftr" sz="quarter" idx="11"/>
          </p:nvPr>
        </p:nvSpPr>
        <p:spPr/>
        <p:txBody>
          <a:bodyPr/>
          <a:lstStyle/>
          <a:p>
            <a:endParaRPr lang="zh-CN" altLang="en-US"/>
          </a:p>
        </p:txBody>
      </p:sp>
      <p:sp>
        <p:nvSpPr>
          <p:cNvPr id="1048741" name="灯片编号占位符 3"/>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transition>
    <p:wip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1048742" name="标题 1"/>
          <p:cNvSpPr>
            <a:spLocks noGrp="1"/>
          </p:cNvSpPr>
          <p:nvPr>
            <p:ph type="title"/>
          </p:nvPr>
        </p:nvSpPr>
        <p:spPr>
          <a:xfrm>
            <a:off x="629841" y="342960"/>
            <a:ext cx="3124012" cy="1200360"/>
          </a:xfrm>
        </p:spPr>
        <p:txBody>
          <a:bodyPr anchor="b"/>
          <a:lstStyle>
            <a:lvl1pPr>
              <a:defRPr sz="2400"/>
            </a:lvl1pPr>
          </a:lstStyle>
          <a:p>
            <a:r>
              <a:rPr lang="zh-CN" altLang="en-US"/>
              <a:t>单击此处编辑母版标题样式</a:t>
            </a:r>
          </a:p>
        </p:txBody>
      </p:sp>
      <p:sp>
        <p:nvSpPr>
          <p:cNvPr id="1048743" name="图片占位符 2"/>
          <p:cNvSpPr>
            <a:spLocks noGrp="1"/>
          </p:cNvSpPr>
          <p:nvPr>
            <p:ph type="pic" idx="1"/>
          </p:nvPr>
        </p:nvSpPr>
        <p:spPr>
          <a:xfrm>
            <a:off x="3887391" y="342961"/>
            <a:ext cx="4629150" cy="4053597"/>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8035" indent="0">
              <a:buNone/>
              <a:defRPr sz="1500"/>
            </a:lvl7pPr>
            <a:lvl8pPr marL="2400935" indent="0">
              <a:buNone/>
              <a:defRPr sz="1500"/>
            </a:lvl8pPr>
            <a:lvl9pPr marL="2743835" indent="0">
              <a:buNone/>
              <a:defRPr sz="1500"/>
            </a:lvl9pPr>
          </a:lstStyle>
          <a:p>
            <a:endParaRPr lang="zh-CN" altLang="en-US"/>
          </a:p>
        </p:txBody>
      </p:sp>
      <p:sp>
        <p:nvSpPr>
          <p:cNvPr id="1048744" name="文本占位符 3"/>
          <p:cNvSpPr>
            <a:spLocks noGrp="1"/>
          </p:cNvSpPr>
          <p:nvPr>
            <p:ph type="body" sz="half" idx="2"/>
          </p:nvPr>
        </p:nvSpPr>
        <p:spPr>
          <a:xfrm>
            <a:off x="629841" y="1543320"/>
            <a:ext cx="3124012" cy="2859191"/>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8035" indent="0">
              <a:buNone/>
              <a:defRPr sz="1050"/>
            </a:lvl7pPr>
            <a:lvl8pPr marL="2400935" indent="0">
              <a:buNone/>
              <a:defRPr sz="1050"/>
            </a:lvl8pPr>
            <a:lvl9pPr marL="2743835" indent="0">
              <a:buNone/>
              <a:defRPr sz="1050"/>
            </a:lvl9pPr>
          </a:lstStyle>
          <a:p>
            <a:pPr lvl="0"/>
            <a:r>
              <a:rPr lang="zh-CN" altLang="en-US"/>
              <a:t>单击此处编辑母版文本样式</a:t>
            </a:r>
          </a:p>
        </p:txBody>
      </p:sp>
      <p:sp>
        <p:nvSpPr>
          <p:cNvPr id="1048745" name="日期占位符 4"/>
          <p:cNvSpPr>
            <a:spLocks noGrp="1"/>
          </p:cNvSpPr>
          <p:nvPr>
            <p:ph type="dt" sz="half" idx="10"/>
          </p:nvPr>
        </p:nvSpPr>
        <p:spPr/>
        <p:txBody>
          <a:bodyPr/>
          <a:lstStyle/>
          <a:p>
            <a:fld id="{82F288E0-7875-42C4-84C8-98DBBD3BF4D2}" type="datetimeFigureOut">
              <a:rPr lang="zh-CN" altLang="en-US" smtClean="0"/>
              <a:pPr/>
              <a:t>2021/9/1</a:t>
            </a:fld>
            <a:endParaRPr lang="zh-CN" altLang="en-US"/>
          </a:p>
        </p:txBody>
      </p:sp>
      <p:sp>
        <p:nvSpPr>
          <p:cNvPr id="1048746" name="页脚占位符 5"/>
          <p:cNvSpPr>
            <a:spLocks noGrp="1"/>
          </p:cNvSpPr>
          <p:nvPr>
            <p:ph type="ftr" sz="quarter" idx="11"/>
          </p:nvPr>
        </p:nvSpPr>
        <p:spPr/>
        <p:txBody>
          <a:bodyPr/>
          <a:lstStyle/>
          <a:p>
            <a:endParaRPr lang="zh-CN" altLang="en-US"/>
          </a:p>
        </p:txBody>
      </p:sp>
      <p:sp>
        <p:nvSpPr>
          <p:cNvPr id="1048747" name="灯片编号占位符 6"/>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transition>
    <p:wip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1048711" name="竖排标题 1"/>
          <p:cNvSpPr>
            <a:spLocks noGrp="1"/>
          </p:cNvSpPr>
          <p:nvPr>
            <p:ph type="title" orient="vert"/>
          </p:nvPr>
        </p:nvSpPr>
        <p:spPr>
          <a:xfrm>
            <a:off x="6543675" y="273892"/>
            <a:ext cx="1971675" cy="4359642"/>
          </a:xfrm>
        </p:spPr>
        <p:txBody>
          <a:bodyPr vert="eaVert"/>
          <a:lstStyle/>
          <a:p>
            <a:r>
              <a:rPr lang="zh-CN" altLang="en-US"/>
              <a:t>单击此处编辑母版标题样式</a:t>
            </a:r>
          </a:p>
        </p:txBody>
      </p:sp>
      <p:sp>
        <p:nvSpPr>
          <p:cNvPr id="1048712" name="竖排文字占位符 2"/>
          <p:cNvSpPr>
            <a:spLocks noGrp="1"/>
          </p:cNvSpPr>
          <p:nvPr>
            <p:ph type="body" orient="vert" idx="1"/>
          </p:nvPr>
        </p:nvSpPr>
        <p:spPr>
          <a:xfrm>
            <a:off x="628650" y="273892"/>
            <a:ext cx="5800725" cy="4359642"/>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048713" name="日期占位符 3"/>
          <p:cNvSpPr>
            <a:spLocks noGrp="1"/>
          </p:cNvSpPr>
          <p:nvPr>
            <p:ph type="dt" sz="half" idx="10"/>
          </p:nvPr>
        </p:nvSpPr>
        <p:spPr/>
        <p:txBody>
          <a:bodyPr/>
          <a:lstStyle/>
          <a:p>
            <a:fld id="{82F288E0-7875-42C4-84C8-98DBBD3BF4D2}" type="datetimeFigureOut">
              <a:rPr lang="zh-CN" altLang="en-US" smtClean="0"/>
              <a:pPr/>
              <a:t>2021/9/1</a:t>
            </a:fld>
            <a:endParaRPr lang="zh-CN" altLang="en-US"/>
          </a:p>
        </p:txBody>
      </p:sp>
      <p:sp>
        <p:nvSpPr>
          <p:cNvPr id="1048714" name="页脚占位符 4"/>
          <p:cNvSpPr>
            <a:spLocks noGrp="1"/>
          </p:cNvSpPr>
          <p:nvPr>
            <p:ph type="ftr" sz="quarter" idx="11"/>
          </p:nvPr>
        </p:nvSpPr>
        <p:spPr/>
        <p:txBody>
          <a:bodyPr/>
          <a:lstStyle/>
          <a:p>
            <a:endParaRPr lang="zh-CN" altLang="en-US"/>
          </a:p>
        </p:txBody>
      </p:sp>
      <p:sp>
        <p:nvSpPr>
          <p:cNvPr id="1048715" name="灯片编号占位符 5"/>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transition>
    <p:wip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1">
          <a:blip r:embed="rId13"/>
          <a:stretch>
            <a:fillRect/>
          </a:stretch>
        </a:blipFill>
        <a:effectLst/>
      </p:bgPr>
    </p:bg>
    <p:spTree>
      <p:nvGrpSpPr>
        <p:cNvPr id="1" name=""/>
        <p:cNvGrpSpPr/>
        <p:nvPr/>
      </p:nvGrpSpPr>
      <p:grpSpPr>
        <a:xfrm>
          <a:off x="0" y="0"/>
          <a:ext cx="0" cy="0"/>
          <a:chOff x="0" y="0"/>
          <a:chExt cx="0" cy="0"/>
        </a:xfrm>
      </p:grpSpPr>
      <p:sp>
        <p:nvSpPr>
          <p:cNvPr id="1048576" name="标题占位符 1"/>
          <p:cNvSpPr>
            <a:spLocks noGrp="1"/>
          </p:cNvSpPr>
          <p:nvPr>
            <p:ph type="title"/>
          </p:nvPr>
        </p:nvSpPr>
        <p:spPr>
          <a:xfrm>
            <a:off x="628650" y="273892"/>
            <a:ext cx="7886700" cy="994346"/>
          </a:xfrm>
          <a:prstGeom prst="rect">
            <a:avLst/>
          </a:prstGeom>
        </p:spPr>
        <p:txBody>
          <a:bodyPr vert="horz" lIns="91440" tIns="45720" rIns="91440" bIns="45720" rtlCol="0" anchor="ctr">
            <a:normAutofit/>
          </a:bodyPr>
          <a:lstStyle/>
          <a:p>
            <a:r>
              <a:rPr lang="zh-CN" altLang="en-US"/>
              <a:t>单击此处编辑母版标题样式</a:t>
            </a:r>
          </a:p>
        </p:txBody>
      </p:sp>
      <p:sp>
        <p:nvSpPr>
          <p:cNvPr id="1048577" name="文本占位符 2"/>
          <p:cNvSpPr>
            <a:spLocks noGrp="1"/>
          </p:cNvSpPr>
          <p:nvPr>
            <p:ph type="body" idx="1"/>
          </p:nvPr>
        </p:nvSpPr>
        <p:spPr>
          <a:xfrm>
            <a:off x="628650" y="1369458"/>
            <a:ext cx="7886700" cy="3264075"/>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048578" name="日期占位符 3"/>
          <p:cNvSpPr>
            <a:spLocks noGrp="1"/>
          </p:cNvSpPr>
          <p:nvPr>
            <p:ph type="dt" sz="half" idx="2"/>
          </p:nvPr>
        </p:nvSpPr>
        <p:spPr>
          <a:xfrm>
            <a:off x="628650" y="4768097"/>
            <a:ext cx="2057400" cy="273892"/>
          </a:xfrm>
          <a:prstGeom prst="rect">
            <a:avLst/>
          </a:prstGeom>
        </p:spPr>
        <p:txBody>
          <a:bodyPr vert="horz" lIns="91440" tIns="45720" rIns="91440" bIns="45720" rtlCol="0" anchor="ctr"/>
          <a:lstStyle>
            <a:lvl1pPr algn="l">
              <a:defRPr sz="900">
                <a:solidFill>
                  <a:schemeClr val="tx1">
                    <a:tint val="75000"/>
                  </a:schemeClr>
                </a:solidFill>
              </a:defRPr>
            </a:lvl1pPr>
          </a:lstStyle>
          <a:p>
            <a:fld id="{82F288E0-7875-42C4-84C8-98DBBD3BF4D2}" type="datetimeFigureOut">
              <a:rPr lang="zh-CN" altLang="en-US" smtClean="0"/>
              <a:pPr/>
              <a:t>2021/9/1</a:t>
            </a:fld>
            <a:endParaRPr lang="zh-CN" altLang="en-US"/>
          </a:p>
        </p:txBody>
      </p:sp>
      <p:sp>
        <p:nvSpPr>
          <p:cNvPr id="1048579" name="页脚占位符 4"/>
          <p:cNvSpPr>
            <a:spLocks noGrp="1"/>
          </p:cNvSpPr>
          <p:nvPr>
            <p:ph type="ftr" sz="quarter" idx="3"/>
          </p:nvPr>
        </p:nvSpPr>
        <p:spPr>
          <a:xfrm>
            <a:off x="3028950" y="4768097"/>
            <a:ext cx="3086100" cy="273892"/>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1048580" name="灯片编号占位符 5"/>
          <p:cNvSpPr>
            <a:spLocks noGrp="1"/>
          </p:cNvSpPr>
          <p:nvPr>
            <p:ph type="sldNum" sz="quarter" idx="4"/>
          </p:nvPr>
        </p:nvSpPr>
        <p:spPr>
          <a:xfrm>
            <a:off x="6457950" y="4768097"/>
            <a:ext cx="2057400" cy="273892"/>
          </a:xfrm>
          <a:prstGeom prst="rect">
            <a:avLst/>
          </a:prstGeom>
        </p:spPr>
        <p:txBody>
          <a:bodyPr vert="horz" lIns="91440" tIns="45720" rIns="91440" bIns="45720" rtlCol="0" anchor="ctr"/>
          <a:lstStyle>
            <a:lvl1pPr algn="r">
              <a:defRPr sz="900">
                <a:solidFill>
                  <a:schemeClr val="tx1">
                    <a:tint val="75000"/>
                  </a:schemeClr>
                </a:solidFill>
              </a:defRPr>
            </a:lvl1pPr>
          </a:lstStyle>
          <a:p>
            <a:fld id="{7D9BB5D0-35E4-459D-AEF3-FE4D7C45CC19}"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wipe/>
  </p:transition>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65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94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23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52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8035" algn="l" defTabSz="685800" rtl="0" eaLnBrk="1" latinLnBrk="0" hangingPunct="1">
        <a:defRPr sz="1350" kern="1200">
          <a:solidFill>
            <a:schemeClr val="tx1"/>
          </a:solidFill>
          <a:latin typeface="+mn-lt"/>
          <a:ea typeface="+mn-ea"/>
          <a:cs typeface="+mn-cs"/>
        </a:defRPr>
      </a:lvl7pPr>
      <a:lvl8pPr marL="2400935" algn="l" defTabSz="685800" rtl="0" eaLnBrk="1" latinLnBrk="0" hangingPunct="1">
        <a:defRPr sz="1350" kern="1200">
          <a:solidFill>
            <a:schemeClr val="tx1"/>
          </a:solidFill>
          <a:latin typeface="+mn-lt"/>
          <a:ea typeface="+mn-ea"/>
          <a:cs typeface="+mn-cs"/>
        </a:defRPr>
      </a:lvl8pPr>
      <a:lvl9pPr marL="2743835"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4.png"/><Relationship Id="rId1" Type="http://schemas.openxmlformats.org/officeDocument/2006/relationships/slideLayout" Target="../slideLayouts/slideLayout7.xml"/><Relationship Id="rId4" Type="http://schemas.openxmlformats.org/officeDocument/2006/relationships/image" Target="../media/image22.pn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8.jpeg"/><Relationship Id="rId5" Type="http://schemas.openxmlformats.org/officeDocument/2006/relationships/image" Target="../media/image7.png"/><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8" Type="http://schemas.openxmlformats.org/officeDocument/2006/relationships/image" Target="../media/image23.jpeg"/><Relationship Id="rId3" Type="http://schemas.openxmlformats.org/officeDocument/2006/relationships/hyperlink" Target="https://www.12371.cn/2021/07/01/ARTI1625122624003841.shtml" TargetMode="External"/><Relationship Id="rId7" Type="http://schemas.openxmlformats.org/officeDocument/2006/relationships/hyperlink" Target="https://tougao.12371.cn/zhuanti.php?cid=289" TargetMode="External"/><Relationship Id="rId2" Type="http://schemas.openxmlformats.org/officeDocument/2006/relationships/image" Target="../media/image4.png"/><Relationship Id="rId1" Type="http://schemas.openxmlformats.org/officeDocument/2006/relationships/slideLayout" Target="../slideLayouts/slideLayout7.xml"/><Relationship Id="rId6" Type="http://schemas.openxmlformats.org/officeDocument/2006/relationships/hyperlink" Target="https://www.12371.cn/2021/07/02/VIDE1625156041226532.shtml" TargetMode="External"/><Relationship Id="rId5" Type="http://schemas.openxmlformats.org/officeDocument/2006/relationships/hyperlink" Target="https://www.12371.cn/2021/07/01/ARTI1625101329197601.shtml" TargetMode="External"/><Relationship Id="rId4" Type="http://schemas.openxmlformats.org/officeDocument/2006/relationships/hyperlink" Target="https://www.12371.cn/2021/07/01/ARTI1625112569998359.shtml" TargetMode="External"/></Relationships>
</file>

<file path=ppt/slides/_rels/slide2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10.png"/></Relationships>
</file>

<file path=ppt/slides/_rels/slide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1048586" name="矩形 5"/>
          <p:cNvSpPr/>
          <p:nvPr/>
        </p:nvSpPr>
        <p:spPr>
          <a:xfrm>
            <a:off x="0" y="2882900"/>
            <a:ext cx="9156700" cy="2260600"/>
          </a:xfrm>
          <a:prstGeom prst="rect">
            <a:avLst/>
          </a:prstGeom>
          <a:solidFill>
            <a:srgbClr val="FFF7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Times New Roman" panose="02020603050405020304" pitchFamily="18" charset="0"/>
              <a:sym typeface="Times New Roman" panose="02020603050405020304" pitchFamily="18" charset="0"/>
            </a:endParaRPr>
          </a:p>
        </p:txBody>
      </p:sp>
      <p:sp>
        <p:nvSpPr>
          <p:cNvPr id="1048587" name="文本框 9"/>
          <p:cNvSpPr txBox="1"/>
          <p:nvPr/>
        </p:nvSpPr>
        <p:spPr>
          <a:xfrm>
            <a:off x="1" y="903066"/>
            <a:ext cx="9143999" cy="1504451"/>
          </a:xfrm>
          <a:prstGeom prst="rect">
            <a:avLst/>
          </a:prstGeom>
          <a:noFill/>
        </p:spPr>
        <p:txBody>
          <a:bodyPr wrap="square" rtlCol="0">
            <a:spAutoFit/>
          </a:bodyPr>
          <a:lstStyle/>
          <a:p>
            <a:pPr algn="ctr">
              <a:lnSpc>
                <a:spcPct val="150000"/>
              </a:lnSpc>
            </a:pPr>
            <a:r>
              <a:rPr lang="zh-CN" altLang="en-US" sz="3200" b="1" dirty="0">
                <a:solidFill>
                  <a:schemeClr val="bg1"/>
                </a:solidFill>
                <a:latin typeface="Times New Roman" panose="02020603050405020304" pitchFamily="18" charset="0"/>
                <a:ea typeface="方正小标宋_GBK" panose="03000509000000000000" pitchFamily="65" charset="-122"/>
                <a:sym typeface="Times New Roman" panose="02020603050405020304" pitchFamily="18" charset="0"/>
              </a:rPr>
              <a:t>学党史 强信念 跟党走</a:t>
            </a:r>
            <a:endParaRPr lang="en-US" altLang="zh-CN" sz="3200" b="1" dirty="0">
              <a:solidFill>
                <a:schemeClr val="bg1"/>
              </a:solidFill>
              <a:latin typeface="Times New Roman" panose="02020603050405020304" pitchFamily="18" charset="0"/>
              <a:ea typeface="方正小标宋_GBK" panose="03000509000000000000" pitchFamily="65" charset="-122"/>
              <a:sym typeface="Times New Roman" panose="02020603050405020304" pitchFamily="18" charset="0"/>
            </a:endParaRPr>
          </a:p>
          <a:p>
            <a:pPr algn="ctr">
              <a:lnSpc>
                <a:spcPct val="150000"/>
              </a:lnSpc>
            </a:pPr>
            <a:r>
              <a:rPr lang="en-US" altLang="zh-CN" sz="3200" b="1" dirty="0">
                <a:solidFill>
                  <a:schemeClr val="bg1"/>
                </a:solidFill>
                <a:latin typeface="Times New Roman" panose="02020603050405020304" pitchFamily="18" charset="0"/>
                <a:ea typeface="方正小标宋_GBK" panose="03000509000000000000" pitchFamily="65" charset="-122"/>
                <a:sym typeface="Times New Roman" panose="02020603050405020304" pitchFamily="18" charset="0"/>
              </a:rPr>
              <a:t>——</a:t>
            </a:r>
            <a:r>
              <a:rPr lang="zh-CN" altLang="en-US" sz="3200" b="1" dirty="0">
                <a:solidFill>
                  <a:schemeClr val="bg1"/>
                </a:solidFill>
                <a:latin typeface="Times New Roman" panose="02020603050405020304" pitchFamily="18" charset="0"/>
                <a:ea typeface="方正小标宋_GBK" panose="03000509000000000000" pitchFamily="65" charset="-122"/>
                <a:sym typeface="Times New Roman" panose="02020603050405020304" pitchFamily="18" charset="0"/>
              </a:rPr>
              <a:t>学习习近平总书记“七一” 重要讲话精神</a:t>
            </a:r>
          </a:p>
        </p:txBody>
      </p:sp>
      <p:pic>
        <p:nvPicPr>
          <p:cNvPr id="3" name="图片 2">
            <a:extLst>
              <a:ext uri="{FF2B5EF4-FFF2-40B4-BE49-F238E27FC236}">
                <a16:creationId xmlns:a16="http://schemas.microsoft.com/office/drawing/2014/main" id="{8B5AF12B-F669-45A5-8536-DA784C61EDCA}"/>
              </a:ext>
            </a:extLst>
          </p:cNvPr>
          <p:cNvPicPr>
            <a:picLocks noChangeAspect="1"/>
          </p:cNvPicPr>
          <p:nvPr/>
        </p:nvPicPr>
        <p:blipFill>
          <a:blip r:embed="rId4"/>
          <a:stretch>
            <a:fillRect/>
          </a:stretch>
        </p:blipFill>
        <p:spPr>
          <a:xfrm>
            <a:off x="222250" y="132851"/>
            <a:ext cx="774700" cy="774700"/>
          </a:xfrm>
          <a:prstGeom prst="rect">
            <a:avLst/>
          </a:prstGeom>
          <a:effectLst>
            <a:outerShdw blurRad="50800" dist="38100" dir="10800000" algn="r" rotWithShape="0">
              <a:prstClr val="black">
                <a:alpha val="40000"/>
              </a:prstClr>
            </a:outerShdw>
          </a:effectLst>
        </p:spPr>
      </p:pic>
      <p:sp>
        <p:nvSpPr>
          <p:cNvPr id="9" name="矩形 9">
            <a:extLst>
              <a:ext uri="{FF2B5EF4-FFF2-40B4-BE49-F238E27FC236}">
                <a16:creationId xmlns:a16="http://schemas.microsoft.com/office/drawing/2014/main" id="{03F406A2-388E-4996-8E47-73D3A7773662}"/>
              </a:ext>
            </a:extLst>
          </p:cNvPr>
          <p:cNvSpPr/>
          <p:nvPr/>
        </p:nvSpPr>
        <p:spPr>
          <a:xfrm>
            <a:off x="3219637" y="3496905"/>
            <a:ext cx="2704727" cy="777457"/>
          </a:xfrm>
          <a:prstGeom prst="rect">
            <a:avLst/>
          </a:prstGeom>
        </p:spPr>
        <p:txBody>
          <a:bodyPr wrap="square">
            <a:spAutoFit/>
          </a:bodyPr>
          <a:lstStyle/>
          <a:p>
            <a:pPr algn="ctr">
              <a:lnSpc>
                <a:spcPct val="130000"/>
              </a:lnSpc>
              <a:spcAft>
                <a:spcPts val="0"/>
              </a:spcAft>
            </a:pPr>
            <a:r>
              <a:rPr lang="zh-CN" altLang="en-US" b="1" kern="100" dirty="0">
                <a:solidFill>
                  <a:srgbClr val="00206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桂林理工大学团委</a:t>
            </a:r>
            <a:endParaRPr lang="en-US" altLang="zh-CN" b="1" kern="100" dirty="0">
              <a:solidFill>
                <a:srgbClr val="00206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endParaRPr>
          </a:p>
          <a:p>
            <a:pPr algn="ctr">
              <a:lnSpc>
                <a:spcPct val="130000"/>
              </a:lnSpc>
              <a:spcAft>
                <a:spcPts val="0"/>
              </a:spcAft>
            </a:pPr>
            <a:r>
              <a:rPr lang="en-US" altLang="zh-CN" b="1" kern="100" dirty="0">
                <a:solidFill>
                  <a:srgbClr val="00206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2021</a:t>
            </a:r>
            <a:r>
              <a:rPr lang="zh-CN" altLang="en-US" b="1" kern="100" dirty="0">
                <a:solidFill>
                  <a:srgbClr val="00206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年</a:t>
            </a:r>
            <a:r>
              <a:rPr lang="en-US" altLang="zh-CN" b="1" kern="100" dirty="0">
                <a:solidFill>
                  <a:srgbClr val="00206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9</a:t>
            </a:r>
            <a:r>
              <a:rPr lang="zh-CN" altLang="en-US" b="1" kern="100" dirty="0">
                <a:solidFill>
                  <a:srgbClr val="00206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月</a:t>
            </a:r>
          </a:p>
        </p:txBody>
      </p:sp>
      <p:pic>
        <p:nvPicPr>
          <p:cNvPr id="5" name="图片 4">
            <a:extLst>
              <a:ext uri="{FF2B5EF4-FFF2-40B4-BE49-F238E27FC236}">
                <a16:creationId xmlns:a16="http://schemas.microsoft.com/office/drawing/2014/main" id="{FBB3B942-BAF6-4320-9058-7F6B164E6B3D}"/>
              </a:ext>
            </a:extLst>
          </p:cNvPr>
          <p:cNvPicPr>
            <a:picLocks noChangeAspect="1"/>
          </p:cNvPicPr>
          <p:nvPr/>
        </p:nvPicPr>
        <p:blipFill>
          <a:blip r:embed="rId5"/>
          <a:stretch>
            <a:fillRect/>
          </a:stretch>
        </p:blipFill>
        <p:spPr>
          <a:xfrm>
            <a:off x="0" y="3993808"/>
            <a:ext cx="1625600" cy="1149691"/>
          </a:xfrm>
          <a:prstGeom prst="rect">
            <a:avLst/>
          </a:prstGeom>
        </p:spPr>
      </p:pic>
      <p:sp>
        <p:nvSpPr>
          <p:cNvPr id="7" name="TextBox 6"/>
          <p:cNvSpPr txBox="1"/>
          <p:nvPr/>
        </p:nvSpPr>
        <p:spPr>
          <a:xfrm>
            <a:off x="1181686" y="316524"/>
            <a:ext cx="3986989" cy="369332"/>
          </a:xfrm>
          <a:prstGeom prst="rect">
            <a:avLst/>
          </a:prstGeom>
          <a:noFill/>
        </p:spPr>
        <p:txBody>
          <a:bodyPr wrap="none" rtlCol="0">
            <a:spAutoFit/>
          </a:bodyPr>
          <a:lstStyle/>
          <a:p>
            <a:r>
              <a:rPr kumimoji="1" lang="en-US" altLang="zh-CN" b="1" dirty="0">
                <a:solidFill>
                  <a:schemeClr val="bg1"/>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rPr>
              <a:t>2021</a:t>
            </a:r>
            <a:r>
              <a:rPr kumimoji="1" lang="zh-CN" altLang="en-US" b="1" dirty="0">
                <a:solidFill>
                  <a:schemeClr val="bg1"/>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rPr>
              <a:t>年秋季学期“开学第一堂团课”</a:t>
            </a:r>
            <a:endParaRPr lang="zh-CN" altLang="en-US" dirty="0"/>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1048587"/>
                                        </p:tgtEl>
                                        <p:attrNameLst>
                                          <p:attrName>style.visibility</p:attrName>
                                        </p:attrNameLst>
                                      </p:cBhvr>
                                      <p:to>
                                        <p:strVal val="visible"/>
                                      </p:to>
                                    </p:set>
                                    <p:anim calcmode="lin" valueType="num">
                                      <p:cBhvr additive="base">
                                        <p:cTn id="7" dur="500"/>
                                        <p:tgtEl>
                                          <p:spTgt spid="1048587"/>
                                        </p:tgtEl>
                                        <p:attrNameLst>
                                          <p:attrName>ppt_y</p:attrName>
                                        </p:attrNameLst>
                                      </p:cBhvr>
                                      <p:tavLst>
                                        <p:tav tm="0">
                                          <p:val>
                                            <p:strVal val="#ppt_y+#ppt_h*1.125000"/>
                                          </p:val>
                                        </p:tav>
                                        <p:tav tm="100000">
                                          <p:val>
                                            <p:strVal val="#ppt_y"/>
                                          </p:val>
                                        </p:tav>
                                      </p:tavLst>
                                    </p:anim>
                                    <p:animEffect transition="in" filter="wipe(up)">
                                      <p:cBhvr>
                                        <p:cTn id="8" dur="500"/>
                                        <p:tgtEl>
                                          <p:spTgt spid="10485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587" grpId="0"/>
      <p:bldP spid="1048587" grpId="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3">
            <a:extLst>
              <a:ext uri="{FF2B5EF4-FFF2-40B4-BE49-F238E27FC236}">
                <a16:creationId xmlns:a16="http://schemas.microsoft.com/office/drawing/2014/main" id="{67CB5ED2-9890-4685-81FD-05BE86027E77}"/>
              </a:ext>
            </a:extLst>
          </p:cNvPr>
          <p:cNvCxnSpPr>
            <a:cxnSpLocks/>
          </p:cNvCxnSpPr>
          <p:nvPr/>
        </p:nvCxnSpPr>
        <p:spPr>
          <a:xfrm>
            <a:off x="1029335" y="530860"/>
            <a:ext cx="7858125" cy="0"/>
          </a:xfrm>
          <a:prstGeom prst="line">
            <a:avLst/>
          </a:prstGeom>
          <a:ln w="12700" cmpd="sng">
            <a:solidFill>
              <a:srgbClr val="EA0000"/>
            </a:solidFill>
            <a:prstDash val="solid"/>
          </a:ln>
        </p:spPr>
        <p:style>
          <a:lnRef idx="1">
            <a:schemeClr val="accent1"/>
          </a:lnRef>
          <a:fillRef idx="0">
            <a:schemeClr val="accent1"/>
          </a:fillRef>
          <a:effectRef idx="0">
            <a:schemeClr val="accent1"/>
          </a:effectRef>
          <a:fontRef idx="minor">
            <a:schemeClr val="tx1"/>
          </a:fontRef>
        </p:style>
      </p:cxnSp>
      <p:sp>
        <p:nvSpPr>
          <p:cNvPr id="3" name="矩形 9">
            <a:extLst>
              <a:ext uri="{FF2B5EF4-FFF2-40B4-BE49-F238E27FC236}">
                <a16:creationId xmlns:a16="http://schemas.microsoft.com/office/drawing/2014/main" id="{84A1FCEF-0883-4849-AE84-2272B4962D7A}"/>
              </a:ext>
            </a:extLst>
          </p:cNvPr>
          <p:cNvSpPr/>
          <p:nvPr/>
        </p:nvSpPr>
        <p:spPr>
          <a:xfrm>
            <a:off x="1029336" y="74255"/>
            <a:ext cx="5140764" cy="449418"/>
          </a:xfrm>
          <a:prstGeom prst="rect">
            <a:avLst/>
          </a:prstGeom>
        </p:spPr>
        <p:txBody>
          <a:bodyPr wrap="square">
            <a:spAutoFit/>
          </a:bodyPr>
          <a:lstStyle/>
          <a:p>
            <a:pPr algn="just">
              <a:lnSpc>
                <a:spcPct val="130000"/>
              </a:lnSpc>
              <a:spcAft>
                <a:spcPts val="0"/>
              </a:spcAft>
            </a:pPr>
            <a:r>
              <a:rPr lang="zh-CN" altLang="en-US" sz="2000" b="1" kern="100" dirty="0">
                <a:solidFill>
                  <a:srgbClr val="00206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二、认真学习“七一”讲话的主要内容</a:t>
            </a:r>
          </a:p>
        </p:txBody>
      </p:sp>
      <p:pic>
        <p:nvPicPr>
          <p:cNvPr id="5" name="图片 4">
            <a:extLst>
              <a:ext uri="{FF2B5EF4-FFF2-40B4-BE49-F238E27FC236}">
                <a16:creationId xmlns:a16="http://schemas.microsoft.com/office/drawing/2014/main" id="{0EC2AC31-0DB4-49A6-921F-5CCC8DF2EA31}"/>
              </a:ext>
            </a:extLst>
          </p:cNvPr>
          <p:cNvPicPr>
            <a:picLocks noChangeAspect="1"/>
          </p:cNvPicPr>
          <p:nvPr/>
        </p:nvPicPr>
        <p:blipFill>
          <a:blip r:embed="rId2"/>
          <a:stretch>
            <a:fillRect/>
          </a:stretch>
        </p:blipFill>
        <p:spPr>
          <a:xfrm>
            <a:off x="199390" y="84180"/>
            <a:ext cx="629147" cy="629147"/>
          </a:xfrm>
          <a:prstGeom prst="rect">
            <a:avLst/>
          </a:prstGeom>
          <a:effectLst>
            <a:outerShdw blurRad="63500" sx="102000" sy="102000" algn="ctr" rotWithShape="0">
              <a:prstClr val="black">
                <a:alpha val="40000"/>
              </a:prstClr>
            </a:outerShdw>
          </a:effectLst>
        </p:spPr>
      </p:pic>
      <p:sp>
        <p:nvSpPr>
          <p:cNvPr id="7" name="文本框 6">
            <a:extLst>
              <a:ext uri="{FF2B5EF4-FFF2-40B4-BE49-F238E27FC236}">
                <a16:creationId xmlns:a16="http://schemas.microsoft.com/office/drawing/2014/main" id="{9EB39991-7368-4B1F-9136-AB7A469A3A9D}"/>
              </a:ext>
            </a:extLst>
          </p:cNvPr>
          <p:cNvSpPr txBox="1"/>
          <p:nvPr/>
        </p:nvSpPr>
        <p:spPr>
          <a:xfrm>
            <a:off x="1029335" y="777219"/>
            <a:ext cx="4884104" cy="400110"/>
          </a:xfrm>
          <a:prstGeom prst="rect">
            <a:avLst/>
          </a:prstGeom>
          <a:noFill/>
        </p:spPr>
        <p:txBody>
          <a:bodyPr wrap="square">
            <a:spAutoFit/>
          </a:bodyPr>
          <a:lstStyle/>
          <a:p>
            <a:pPr algn="just"/>
            <a:r>
              <a:rPr lang="en-US" altLang="zh-CN" sz="2000" b="1" i="0" dirty="0">
                <a:solidFill>
                  <a:srgbClr val="FF0000"/>
                </a:solidFill>
                <a:latin typeface="Times New Roman" panose="02020603050405020304" pitchFamily="18" charset="0"/>
                <a:ea typeface="方正小标宋_GBK" panose="03000509000000000000" pitchFamily="65" charset="-122"/>
                <a:sym typeface="Times New Roman" panose="02020603050405020304" pitchFamily="18" charset="0"/>
              </a:rPr>
              <a:t>3. </a:t>
            </a:r>
            <a:r>
              <a:rPr lang="zh-CN" altLang="en-US" sz="2000" b="1" i="0" dirty="0">
                <a:solidFill>
                  <a:srgbClr val="FF0000"/>
                </a:solidFill>
                <a:latin typeface="Times New Roman" panose="02020603050405020304" pitchFamily="18" charset="0"/>
                <a:ea typeface="方正小标宋_GBK" panose="03000509000000000000" pitchFamily="65" charset="-122"/>
                <a:sym typeface="Times New Roman" panose="02020603050405020304" pitchFamily="18" charset="0"/>
              </a:rPr>
              <a:t>伟大成就：党百年奋斗及伟大成就</a:t>
            </a:r>
          </a:p>
        </p:txBody>
      </p:sp>
      <p:grpSp>
        <p:nvGrpSpPr>
          <p:cNvPr id="38" name="组合 37">
            <a:extLst>
              <a:ext uri="{FF2B5EF4-FFF2-40B4-BE49-F238E27FC236}">
                <a16:creationId xmlns:a16="http://schemas.microsoft.com/office/drawing/2014/main" id="{C0D49F55-F152-4BA5-B366-76E0BE3FA406}"/>
              </a:ext>
            </a:extLst>
          </p:cNvPr>
          <p:cNvGrpSpPr/>
          <p:nvPr/>
        </p:nvGrpSpPr>
        <p:grpSpPr>
          <a:xfrm>
            <a:off x="607504" y="1374167"/>
            <a:ext cx="7215864" cy="342957"/>
            <a:chOff x="2006" y="1551"/>
            <a:chExt cx="13108" cy="623"/>
          </a:xfrm>
        </p:grpSpPr>
        <p:sp>
          <p:nvSpPr>
            <p:cNvPr id="59" name="矩形 58">
              <a:extLst>
                <a:ext uri="{FF2B5EF4-FFF2-40B4-BE49-F238E27FC236}">
                  <a16:creationId xmlns:a16="http://schemas.microsoft.com/office/drawing/2014/main" id="{644F1E01-5499-4C89-BEF7-530B00F4B87D}"/>
                </a:ext>
              </a:extLst>
            </p:cNvPr>
            <p:cNvSpPr/>
            <p:nvPr/>
          </p:nvSpPr>
          <p:spPr bwMode="auto">
            <a:xfrm>
              <a:off x="2006" y="1551"/>
              <a:ext cx="13108" cy="623"/>
            </a:xfrm>
            <a:prstGeom prst="rect">
              <a:avLst/>
            </a:prstGeom>
            <a:solidFill>
              <a:srgbClr val="E51A0F"/>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dirty="0">
                <a:ln>
                  <a:noFill/>
                </a:ln>
                <a:solidFill>
                  <a:schemeClr val="bg1"/>
                </a:solidFill>
                <a:effectLst/>
                <a:uLnTx/>
                <a:uFillTx/>
                <a:latin typeface="Times New Roman" panose="02020603050405020304" pitchFamily="18" charset="0"/>
                <a:ea typeface="+mn-ea"/>
                <a:cs typeface="+mn-ea"/>
                <a:sym typeface="Times New Roman" panose="02020603050405020304" pitchFamily="18" charset="0"/>
              </a:endParaRPr>
            </a:p>
          </p:txBody>
        </p:sp>
        <p:sp>
          <p:nvSpPr>
            <p:cNvPr id="60" name="文本框 59">
              <a:extLst>
                <a:ext uri="{FF2B5EF4-FFF2-40B4-BE49-F238E27FC236}">
                  <a16:creationId xmlns:a16="http://schemas.microsoft.com/office/drawing/2014/main" id="{080553A6-34BE-46F4-A6EE-1E09AF5CE987}"/>
                </a:ext>
              </a:extLst>
            </p:cNvPr>
            <p:cNvSpPr txBox="1"/>
            <p:nvPr/>
          </p:nvSpPr>
          <p:spPr>
            <a:xfrm>
              <a:off x="2184" y="1574"/>
              <a:ext cx="12751" cy="559"/>
            </a:xfrm>
            <a:prstGeom prst="rect">
              <a:avLst/>
            </a:prstGeom>
            <a:noFill/>
          </p:spPr>
          <p:txBody>
            <a:bodyPr wrap="square" rtlCol="0" anchor="t">
              <a:spAutoFit/>
            </a:bodyPr>
            <a:lstStyle/>
            <a:p>
              <a:pPr algn="dist"/>
              <a:r>
                <a:rPr lang="zh-CN" altLang="en-US" sz="1400" b="1">
                  <a:solidFill>
                    <a:schemeClr val="bg1"/>
                  </a:solidFill>
                  <a:latin typeface="Times New Roman" panose="02020603050405020304" pitchFamily="18" charset="0"/>
                  <a:ea typeface="黑体" panose="02010609060101010101" pitchFamily="49" charset="-122"/>
                  <a:cs typeface="黑体" panose="02010609060101010101" pitchFamily="49" charset="-122"/>
                  <a:sym typeface="Times New Roman" panose="02020603050405020304" pitchFamily="18" charset="0"/>
                </a:rPr>
                <a:t>“四个伟大成就”以鲜明的时代特征将党的百年历史明确划分为四个历史时期</a:t>
              </a:r>
            </a:p>
          </p:txBody>
        </p:sp>
      </p:grpSp>
      <p:grpSp>
        <p:nvGrpSpPr>
          <p:cNvPr id="6" name="组合 5">
            <a:extLst>
              <a:ext uri="{FF2B5EF4-FFF2-40B4-BE49-F238E27FC236}">
                <a16:creationId xmlns:a16="http://schemas.microsoft.com/office/drawing/2014/main" id="{88A2C79B-3812-4387-BEF5-752C2EE512C9}"/>
              </a:ext>
            </a:extLst>
          </p:cNvPr>
          <p:cNvGrpSpPr/>
          <p:nvPr/>
        </p:nvGrpSpPr>
        <p:grpSpPr>
          <a:xfrm>
            <a:off x="535940" y="2167061"/>
            <a:ext cx="7217515" cy="329797"/>
            <a:chOff x="605853" y="2167061"/>
            <a:chExt cx="7217515" cy="329797"/>
          </a:xfrm>
        </p:grpSpPr>
        <p:sp>
          <p:nvSpPr>
            <p:cNvPr id="39" name="矩形 38">
              <a:extLst>
                <a:ext uri="{FF2B5EF4-FFF2-40B4-BE49-F238E27FC236}">
                  <a16:creationId xmlns:a16="http://schemas.microsoft.com/office/drawing/2014/main" id="{3D950C03-3BA1-4CEB-B3FD-2EBB4A53DDD5}"/>
                </a:ext>
              </a:extLst>
            </p:cNvPr>
            <p:cNvSpPr/>
            <p:nvPr/>
          </p:nvSpPr>
          <p:spPr bwMode="auto">
            <a:xfrm>
              <a:off x="605853" y="2167061"/>
              <a:ext cx="2086369" cy="313781"/>
            </a:xfrm>
            <a:prstGeom prst="rect">
              <a:avLst/>
            </a:prstGeom>
            <a:solidFill>
              <a:srgbClr val="E51A0F"/>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400" b="0" i="0" u="none" strike="noStrike" cap="none" normalizeH="0" baseline="0">
                <a:ln>
                  <a:noFill/>
                </a:ln>
                <a:solidFill>
                  <a:schemeClr val="tx1"/>
                </a:solidFill>
                <a:effectLst/>
                <a:latin typeface="Times New Roman" panose="02020603050405020304" pitchFamily="18" charset="0"/>
                <a:ea typeface="+mn-ea"/>
                <a:cs typeface="+mn-ea"/>
                <a:sym typeface="Times New Roman" panose="02020603050405020304" pitchFamily="18" charset="0"/>
              </a:endParaRPr>
            </a:p>
          </p:txBody>
        </p:sp>
        <p:sp>
          <p:nvSpPr>
            <p:cNvPr id="40" name="文本框 39">
              <a:extLst>
                <a:ext uri="{FF2B5EF4-FFF2-40B4-BE49-F238E27FC236}">
                  <a16:creationId xmlns:a16="http://schemas.microsoft.com/office/drawing/2014/main" id="{329E6F20-497C-48C1-BA23-6DF14DD1CF9A}"/>
                </a:ext>
              </a:extLst>
            </p:cNvPr>
            <p:cNvSpPr txBox="1"/>
            <p:nvPr/>
          </p:nvSpPr>
          <p:spPr>
            <a:xfrm>
              <a:off x="705492" y="2189081"/>
              <a:ext cx="1860116" cy="307777"/>
            </a:xfrm>
            <a:prstGeom prst="rect">
              <a:avLst/>
            </a:prstGeom>
            <a:noFill/>
          </p:spPr>
          <p:txBody>
            <a:bodyPr wrap="square" rtlCol="0" anchor="t">
              <a:spAutoFit/>
            </a:bodyPr>
            <a:lstStyle/>
            <a:p>
              <a:pPr algn="ctr"/>
              <a:r>
                <a:rPr lang="zh-CN" altLang="en-US" sz="1400" b="1">
                  <a:solidFill>
                    <a:schemeClr val="bg1"/>
                  </a:solidFill>
                  <a:latin typeface="Times New Roman" panose="02020603050405020304" pitchFamily="18" charset="0"/>
                  <a:ea typeface="黑体" panose="02010609060101010101" pitchFamily="49" charset="-122"/>
                  <a:sym typeface="Times New Roman" panose="02020603050405020304" pitchFamily="18" charset="0"/>
                </a:rPr>
                <a:t>新民主主义革命时期</a:t>
              </a:r>
            </a:p>
          </p:txBody>
        </p:sp>
        <p:sp>
          <p:nvSpPr>
            <p:cNvPr id="41" name="文本框 40">
              <a:extLst>
                <a:ext uri="{FF2B5EF4-FFF2-40B4-BE49-F238E27FC236}">
                  <a16:creationId xmlns:a16="http://schemas.microsoft.com/office/drawing/2014/main" id="{2A08493A-CE04-41AD-B7C6-221B50F28782}"/>
                </a:ext>
              </a:extLst>
            </p:cNvPr>
            <p:cNvSpPr txBox="1"/>
            <p:nvPr/>
          </p:nvSpPr>
          <p:spPr>
            <a:xfrm>
              <a:off x="2652586" y="2189081"/>
              <a:ext cx="5117384" cy="307777"/>
            </a:xfrm>
            <a:prstGeom prst="rect">
              <a:avLst/>
            </a:prstGeom>
            <a:noFill/>
          </p:spPr>
          <p:txBody>
            <a:bodyPr wrap="square" rtlCol="0" anchor="t">
              <a:spAutoFit/>
            </a:bodyPr>
            <a:lstStyle/>
            <a:p>
              <a:r>
                <a:rPr lang="zh-CN" altLang="en-US" sz="1400" dirty="0">
                  <a:latin typeface="Times New Roman" panose="02020603050405020304" pitchFamily="18" charset="0"/>
                  <a:ea typeface="黑体" panose="02010609060101010101" pitchFamily="49" charset="-122"/>
                  <a:cs typeface="黑体" panose="02010609060101010101" pitchFamily="49" charset="-122"/>
                  <a:sym typeface="Times New Roman" panose="02020603050405020304" pitchFamily="18" charset="0"/>
                </a:rPr>
                <a:t>从1921年7月中国共产党成立到1949年10月中华人民共和国成立；</a:t>
              </a:r>
            </a:p>
          </p:txBody>
        </p:sp>
        <p:cxnSp>
          <p:nvCxnSpPr>
            <p:cNvPr id="42" name="直接连接符 41">
              <a:extLst>
                <a:ext uri="{FF2B5EF4-FFF2-40B4-BE49-F238E27FC236}">
                  <a16:creationId xmlns:a16="http://schemas.microsoft.com/office/drawing/2014/main" id="{1C1F6C9F-3486-4D47-A8D1-8657E9B490C5}"/>
                </a:ext>
              </a:extLst>
            </p:cNvPr>
            <p:cNvCxnSpPr/>
            <p:nvPr/>
          </p:nvCxnSpPr>
          <p:spPr>
            <a:xfrm>
              <a:off x="2703782" y="2480842"/>
              <a:ext cx="5108025" cy="0"/>
            </a:xfrm>
            <a:prstGeom prst="line">
              <a:avLst/>
            </a:prstGeom>
            <a:ln w="12700" cmpd="sng">
              <a:solidFill>
                <a:schemeClr val="accent1">
                  <a:shade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54" name="直接连接符 53">
              <a:extLst>
                <a:ext uri="{FF2B5EF4-FFF2-40B4-BE49-F238E27FC236}">
                  <a16:creationId xmlns:a16="http://schemas.microsoft.com/office/drawing/2014/main" id="{768A36EC-6B3F-4B22-A687-CC166CA6E576}"/>
                </a:ext>
              </a:extLst>
            </p:cNvPr>
            <p:cNvCxnSpPr/>
            <p:nvPr/>
          </p:nvCxnSpPr>
          <p:spPr>
            <a:xfrm>
              <a:off x="2671303" y="2179722"/>
              <a:ext cx="5152065" cy="0"/>
            </a:xfrm>
            <a:prstGeom prst="line">
              <a:avLst/>
            </a:prstGeom>
            <a:ln w="12700" cmpd="sng">
              <a:solidFill>
                <a:schemeClr val="accent1">
                  <a:shade val="50000"/>
                </a:schemeClr>
              </a:solidFill>
              <a:prstDash val="sysDot"/>
            </a:ln>
          </p:spPr>
          <p:style>
            <a:lnRef idx="1">
              <a:schemeClr val="accent1"/>
            </a:lnRef>
            <a:fillRef idx="0">
              <a:schemeClr val="accent1"/>
            </a:fillRef>
            <a:effectRef idx="0">
              <a:schemeClr val="accent1"/>
            </a:effectRef>
            <a:fontRef idx="minor">
              <a:schemeClr val="tx1"/>
            </a:fontRef>
          </p:style>
        </p:cxnSp>
      </p:grpSp>
      <p:grpSp>
        <p:nvGrpSpPr>
          <p:cNvPr id="63" name="组合 62">
            <a:extLst>
              <a:ext uri="{FF2B5EF4-FFF2-40B4-BE49-F238E27FC236}">
                <a16:creationId xmlns:a16="http://schemas.microsoft.com/office/drawing/2014/main" id="{39F9A9AE-21FE-4951-837F-84EF1EE51B0A}"/>
              </a:ext>
            </a:extLst>
          </p:cNvPr>
          <p:cNvGrpSpPr/>
          <p:nvPr/>
        </p:nvGrpSpPr>
        <p:grpSpPr>
          <a:xfrm>
            <a:off x="535940" y="3897545"/>
            <a:ext cx="7236231" cy="317686"/>
            <a:chOff x="606954" y="4052500"/>
            <a:chExt cx="7236231" cy="317686"/>
          </a:xfrm>
        </p:grpSpPr>
        <p:sp>
          <p:nvSpPr>
            <p:cNvPr id="48" name="矩形 47">
              <a:extLst>
                <a:ext uri="{FF2B5EF4-FFF2-40B4-BE49-F238E27FC236}">
                  <a16:creationId xmlns:a16="http://schemas.microsoft.com/office/drawing/2014/main" id="{A56544BB-C7B2-44D0-8015-606A043E09EE}"/>
                </a:ext>
              </a:extLst>
            </p:cNvPr>
            <p:cNvSpPr/>
            <p:nvPr/>
          </p:nvSpPr>
          <p:spPr bwMode="auto">
            <a:xfrm>
              <a:off x="606954" y="4052500"/>
              <a:ext cx="2437583" cy="313781"/>
            </a:xfrm>
            <a:prstGeom prst="rect">
              <a:avLst/>
            </a:prstGeom>
            <a:solidFill>
              <a:srgbClr val="E51A0F"/>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400" b="0" i="0" u="none" strike="noStrike" cap="none" normalizeH="0" baseline="0">
                <a:ln>
                  <a:noFill/>
                </a:ln>
                <a:solidFill>
                  <a:schemeClr val="tx1"/>
                </a:solidFill>
                <a:effectLst/>
                <a:latin typeface="Times New Roman" panose="02020603050405020304" pitchFamily="18" charset="0"/>
                <a:ea typeface="+mn-ea"/>
                <a:cs typeface="+mn-ea"/>
                <a:sym typeface="Times New Roman" panose="02020603050405020304" pitchFamily="18" charset="0"/>
              </a:endParaRPr>
            </a:p>
          </p:txBody>
        </p:sp>
        <p:sp>
          <p:nvSpPr>
            <p:cNvPr id="49" name="文本框 48">
              <a:extLst>
                <a:ext uri="{FF2B5EF4-FFF2-40B4-BE49-F238E27FC236}">
                  <a16:creationId xmlns:a16="http://schemas.microsoft.com/office/drawing/2014/main" id="{E4ADFF81-2E38-4C72-9B66-61D44774F849}"/>
                </a:ext>
              </a:extLst>
            </p:cNvPr>
            <p:cNvSpPr txBox="1"/>
            <p:nvPr/>
          </p:nvSpPr>
          <p:spPr>
            <a:xfrm>
              <a:off x="705492" y="4062409"/>
              <a:ext cx="2483825" cy="307777"/>
            </a:xfrm>
            <a:prstGeom prst="rect">
              <a:avLst/>
            </a:prstGeom>
            <a:noFill/>
          </p:spPr>
          <p:txBody>
            <a:bodyPr wrap="square" rtlCol="0" anchor="t">
              <a:spAutoFit/>
            </a:bodyPr>
            <a:lstStyle/>
            <a:p>
              <a:r>
                <a:rPr lang="zh-CN" altLang="en-US" sz="1400" b="1">
                  <a:solidFill>
                    <a:schemeClr val="bg1"/>
                  </a:solidFill>
                  <a:latin typeface="Times New Roman" panose="02020603050405020304" pitchFamily="18" charset="0"/>
                  <a:ea typeface="黑体" panose="02010609060101010101" pitchFamily="49" charset="-122"/>
                  <a:sym typeface="Times New Roman" panose="02020603050405020304" pitchFamily="18" charset="0"/>
                </a:rPr>
                <a:t>中国特色社会主义新时代</a:t>
              </a:r>
            </a:p>
          </p:txBody>
        </p:sp>
        <p:sp>
          <p:nvSpPr>
            <p:cNvPr id="50" name="文本框 49">
              <a:extLst>
                <a:ext uri="{FF2B5EF4-FFF2-40B4-BE49-F238E27FC236}">
                  <a16:creationId xmlns:a16="http://schemas.microsoft.com/office/drawing/2014/main" id="{BA0865FF-71D0-44F3-B28C-0C416A14F45B}"/>
                </a:ext>
              </a:extLst>
            </p:cNvPr>
            <p:cNvSpPr txBox="1"/>
            <p:nvPr/>
          </p:nvSpPr>
          <p:spPr>
            <a:xfrm>
              <a:off x="3012058" y="4061858"/>
              <a:ext cx="2953946" cy="307777"/>
            </a:xfrm>
            <a:prstGeom prst="rect">
              <a:avLst/>
            </a:prstGeom>
            <a:noFill/>
          </p:spPr>
          <p:txBody>
            <a:bodyPr wrap="square" rtlCol="0" anchor="t">
              <a:spAutoFit/>
            </a:bodyPr>
            <a:lstStyle/>
            <a:p>
              <a:r>
                <a:rPr lang="zh-CN" altLang="en-US" sz="1400" dirty="0">
                  <a:latin typeface="Times New Roman" panose="02020603050405020304" pitchFamily="18" charset="0"/>
                  <a:ea typeface="黑体" panose="02010609060101010101" pitchFamily="49" charset="-122"/>
                  <a:cs typeface="黑体" panose="02010609060101010101" pitchFamily="49" charset="-122"/>
                  <a:sym typeface="Times New Roman" panose="02020603050405020304" pitchFamily="18" charset="0"/>
                </a:rPr>
                <a:t>从2012年11月党的十八大召开至今。</a:t>
              </a:r>
            </a:p>
          </p:txBody>
        </p:sp>
        <p:cxnSp>
          <p:nvCxnSpPr>
            <p:cNvPr id="51" name="直接连接符 50">
              <a:extLst>
                <a:ext uri="{FF2B5EF4-FFF2-40B4-BE49-F238E27FC236}">
                  <a16:creationId xmlns:a16="http://schemas.microsoft.com/office/drawing/2014/main" id="{7042FCA9-7CCD-493A-8700-AC6CF0C89764}"/>
                </a:ext>
              </a:extLst>
            </p:cNvPr>
            <p:cNvCxnSpPr/>
            <p:nvPr/>
          </p:nvCxnSpPr>
          <p:spPr>
            <a:xfrm>
              <a:off x="3053345" y="4354721"/>
              <a:ext cx="4782684" cy="0"/>
            </a:xfrm>
            <a:prstGeom prst="line">
              <a:avLst/>
            </a:prstGeom>
            <a:ln w="12700" cmpd="sng">
              <a:solidFill>
                <a:schemeClr val="accent1">
                  <a:shade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56" name="直接连接符 55">
              <a:extLst>
                <a:ext uri="{FF2B5EF4-FFF2-40B4-BE49-F238E27FC236}">
                  <a16:creationId xmlns:a16="http://schemas.microsoft.com/office/drawing/2014/main" id="{FDEEC7D3-D786-402D-A10D-F15E07FDE30F}"/>
                </a:ext>
              </a:extLst>
            </p:cNvPr>
            <p:cNvCxnSpPr/>
            <p:nvPr/>
          </p:nvCxnSpPr>
          <p:spPr>
            <a:xfrm>
              <a:off x="3044537" y="4061858"/>
              <a:ext cx="4798648" cy="0"/>
            </a:xfrm>
            <a:prstGeom prst="line">
              <a:avLst/>
            </a:prstGeom>
            <a:ln w="12700" cmpd="sng">
              <a:solidFill>
                <a:schemeClr val="accent1">
                  <a:shade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57" name="矩形 56">
              <a:extLst>
                <a:ext uri="{FF2B5EF4-FFF2-40B4-BE49-F238E27FC236}">
                  <a16:creationId xmlns:a16="http://schemas.microsoft.com/office/drawing/2014/main" id="{AB7E88DD-7F11-47EA-A284-2FA69CAEF1A8}"/>
                </a:ext>
              </a:extLst>
            </p:cNvPr>
            <p:cNvSpPr/>
            <p:nvPr/>
          </p:nvSpPr>
          <p:spPr bwMode="auto">
            <a:xfrm>
              <a:off x="5911505" y="4089933"/>
              <a:ext cx="1925074" cy="247722"/>
            </a:xfrm>
            <a:prstGeom prst="rect">
              <a:avLst/>
            </a:prstGeom>
            <a:solidFill>
              <a:srgbClr val="E51A0F"/>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400" b="0" i="0" u="none" strike="noStrike" cap="none" normalizeH="0" baseline="0">
                <a:ln>
                  <a:noFill/>
                </a:ln>
                <a:solidFill>
                  <a:schemeClr val="tx1"/>
                </a:solidFill>
                <a:effectLst/>
                <a:latin typeface="Times New Roman" panose="02020603050405020304" pitchFamily="18" charset="0"/>
                <a:ea typeface="+mn-ea"/>
                <a:cs typeface="+mn-ea"/>
                <a:sym typeface="Times New Roman" panose="02020603050405020304" pitchFamily="18" charset="0"/>
              </a:endParaRPr>
            </a:p>
          </p:txBody>
        </p:sp>
      </p:grpSp>
      <p:grpSp>
        <p:nvGrpSpPr>
          <p:cNvPr id="62" name="组合 61">
            <a:extLst>
              <a:ext uri="{FF2B5EF4-FFF2-40B4-BE49-F238E27FC236}">
                <a16:creationId xmlns:a16="http://schemas.microsoft.com/office/drawing/2014/main" id="{4D9F062A-C337-45AE-B060-8FA859A25934}"/>
              </a:ext>
            </a:extLst>
          </p:cNvPr>
          <p:cNvGrpSpPr/>
          <p:nvPr/>
        </p:nvGrpSpPr>
        <p:grpSpPr>
          <a:xfrm>
            <a:off x="535940" y="2209450"/>
            <a:ext cx="8608060" cy="1433724"/>
            <a:chOff x="535940" y="2274769"/>
            <a:chExt cx="8608060" cy="1433724"/>
          </a:xfrm>
        </p:grpSpPr>
        <p:sp>
          <p:nvSpPr>
            <p:cNvPr id="34" name="文本框 33">
              <a:extLst>
                <a:ext uri="{FF2B5EF4-FFF2-40B4-BE49-F238E27FC236}">
                  <a16:creationId xmlns:a16="http://schemas.microsoft.com/office/drawing/2014/main" id="{194CD563-3F83-4597-A062-CDBE734680B4}"/>
                </a:ext>
              </a:extLst>
            </p:cNvPr>
            <p:cNvSpPr txBox="1"/>
            <p:nvPr/>
          </p:nvSpPr>
          <p:spPr>
            <a:xfrm>
              <a:off x="4026616" y="3400716"/>
              <a:ext cx="5117384" cy="307777"/>
            </a:xfrm>
            <a:prstGeom prst="rect">
              <a:avLst/>
            </a:prstGeom>
            <a:noFill/>
          </p:spPr>
          <p:txBody>
            <a:bodyPr wrap="square" rtlCol="0" anchor="t">
              <a:spAutoFit/>
            </a:bodyPr>
            <a:lstStyle/>
            <a:p>
              <a:r>
                <a:rPr lang="zh-CN" altLang="en-US" sz="1400">
                  <a:latin typeface="Times New Roman" panose="02020603050405020304" pitchFamily="18" charset="0"/>
                  <a:ea typeface="黑体" panose="02010609060101010101" pitchFamily="49" charset="-122"/>
                  <a:cs typeface="黑体" panose="02010609060101010101" pitchFamily="49" charset="-122"/>
                  <a:sym typeface="Times New Roman" panose="02020603050405020304" pitchFamily="18" charset="0"/>
                </a:rPr>
                <a:t>从1978年12月到2012年11月党的十八大召开；</a:t>
              </a:r>
              <a:endParaRPr lang="en-US" altLang="zh-CN" sz="1400">
                <a:latin typeface="Times New Roman" panose="02020603050405020304" pitchFamily="18" charset="0"/>
                <a:ea typeface="黑体" panose="02010609060101010101" pitchFamily="49" charset="-122"/>
                <a:cs typeface="黑体" panose="02010609060101010101" pitchFamily="49" charset="-122"/>
                <a:sym typeface="Times New Roman" panose="02020603050405020304" pitchFamily="18" charset="0"/>
              </a:endParaRPr>
            </a:p>
          </p:txBody>
        </p:sp>
        <p:sp>
          <p:nvSpPr>
            <p:cNvPr id="45" name="矩形 44">
              <a:extLst>
                <a:ext uri="{FF2B5EF4-FFF2-40B4-BE49-F238E27FC236}">
                  <a16:creationId xmlns:a16="http://schemas.microsoft.com/office/drawing/2014/main" id="{2C10F418-315F-4E2F-B2C4-5D205982E987}"/>
                </a:ext>
              </a:extLst>
            </p:cNvPr>
            <p:cNvSpPr/>
            <p:nvPr/>
          </p:nvSpPr>
          <p:spPr bwMode="auto">
            <a:xfrm>
              <a:off x="596494" y="3380898"/>
              <a:ext cx="3423516" cy="313781"/>
            </a:xfrm>
            <a:prstGeom prst="rect">
              <a:avLst/>
            </a:prstGeom>
            <a:solidFill>
              <a:srgbClr val="E51A0F"/>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400" b="0" i="0" u="none" strike="noStrike" cap="none" normalizeH="0" baseline="0">
                <a:ln>
                  <a:noFill/>
                </a:ln>
                <a:solidFill>
                  <a:schemeClr val="tx1"/>
                </a:solidFill>
                <a:effectLst/>
                <a:latin typeface="Times New Roman" panose="02020603050405020304" pitchFamily="18" charset="0"/>
                <a:ea typeface="+mn-ea"/>
                <a:cs typeface="+mn-ea"/>
                <a:sym typeface="Times New Roman" panose="02020603050405020304" pitchFamily="18" charset="0"/>
              </a:endParaRPr>
            </a:p>
          </p:txBody>
        </p:sp>
        <p:sp>
          <p:nvSpPr>
            <p:cNvPr id="46" name="文本框 45">
              <a:extLst>
                <a:ext uri="{FF2B5EF4-FFF2-40B4-BE49-F238E27FC236}">
                  <a16:creationId xmlns:a16="http://schemas.microsoft.com/office/drawing/2014/main" id="{8F00A3B5-385A-41C2-A5FB-EDD2F8413314}"/>
                </a:ext>
              </a:extLst>
            </p:cNvPr>
            <p:cNvSpPr txBox="1"/>
            <p:nvPr/>
          </p:nvSpPr>
          <p:spPr>
            <a:xfrm>
              <a:off x="535940" y="3396863"/>
              <a:ext cx="3484071" cy="307777"/>
            </a:xfrm>
            <a:prstGeom prst="rect">
              <a:avLst/>
            </a:prstGeom>
            <a:noFill/>
          </p:spPr>
          <p:txBody>
            <a:bodyPr wrap="square" rtlCol="0" anchor="t">
              <a:spAutoFit/>
            </a:bodyPr>
            <a:lstStyle/>
            <a:p>
              <a:pPr algn="ctr"/>
              <a:r>
                <a:rPr lang="zh-CN" altLang="en-US" sz="1400" b="1">
                  <a:solidFill>
                    <a:schemeClr val="bg1"/>
                  </a:solidFill>
                  <a:latin typeface="Times New Roman" panose="02020603050405020304" pitchFamily="18" charset="0"/>
                  <a:ea typeface="黑体" panose="02010609060101010101" pitchFamily="49" charset="-122"/>
                  <a:sym typeface="Times New Roman" panose="02020603050405020304" pitchFamily="18" charset="0"/>
                </a:rPr>
                <a:t>改革开放和社会主义现代化建设新时期</a:t>
              </a:r>
            </a:p>
          </p:txBody>
        </p:sp>
        <p:cxnSp>
          <p:nvCxnSpPr>
            <p:cNvPr id="47" name="直接连接符 46">
              <a:extLst>
                <a:ext uri="{FF2B5EF4-FFF2-40B4-BE49-F238E27FC236}">
                  <a16:creationId xmlns:a16="http://schemas.microsoft.com/office/drawing/2014/main" id="{2FD64EE4-C784-4A87-BB84-A5FE67DC1D40}"/>
                </a:ext>
              </a:extLst>
            </p:cNvPr>
            <p:cNvCxnSpPr/>
            <p:nvPr/>
          </p:nvCxnSpPr>
          <p:spPr>
            <a:xfrm>
              <a:off x="4017809" y="3681467"/>
              <a:ext cx="3774181" cy="0"/>
            </a:xfrm>
            <a:prstGeom prst="line">
              <a:avLst/>
            </a:prstGeom>
            <a:ln w="12700" cmpd="sng">
              <a:solidFill>
                <a:schemeClr val="accent1">
                  <a:shade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55" name="直接连接符 54">
              <a:extLst>
                <a:ext uri="{FF2B5EF4-FFF2-40B4-BE49-F238E27FC236}">
                  <a16:creationId xmlns:a16="http://schemas.microsoft.com/office/drawing/2014/main" id="{759EE506-32B9-492E-A2FF-0B913137D758}"/>
                </a:ext>
              </a:extLst>
            </p:cNvPr>
            <p:cNvCxnSpPr/>
            <p:nvPr/>
          </p:nvCxnSpPr>
          <p:spPr>
            <a:xfrm>
              <a:off x="4032122" y="3389155"/>
              <a:ext cx="3768125" cy="0"/>
            </a:xfrm>
            <a:prstGeom prst="line">
              <a:avLst/>
            </a:prstGeom>
            <a:ln w="12700" cmpd="sng">
              <a:solidFill>
                <a:schemeClr val="accent1">
                  <a:shade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58" name="矩形 57">
              <a:extLst>
                <a:ext uri="{FF2B5EF4-FFF2-40B4-BE49-F238E27FC236}">
                  <a16:creationId xmlns:a16="http://schemas.microsoft.com/office/drawing/2014/main" id="{A0235DFC-9BC4-4320-A246-204C10E8674F}"/>
                </a:ext>
              </a:extLst>
            </p:cNvPr>
            <p:cNvSpPr/>
            <p:nvPr/>
          </p:nvSpPr>
          <p:spPr bwMode="auto">
            <a:xfrm>
              <a:off x="7654366" y="3412827"/>
              <a:ext cx="147532" cy="243318"/>
            </a:xfrm>
            <a:prstGeom prst="rect">
              <a:avLst/>
            </a:prstGeom>
            <a:solidFill>
              <a:srgbClr val="E51A0F"/>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400" b="0" i="0" u="none" strike="noStrike" cap="none" normalizeH="0" baseline="0" dirty="0">
                <a:ln>
                  <a:noFill/>
                </a:ln>
                <a:solidFill>
                  <a:schemeClr val="tx1"/>
                </a:solidFill>
                <a:effectLst/>
                <a:latin typeface="Times New Roman" panose="02020603050405020304" pitchFamily="18" charset="0"/>
                <a:ea typeface="+mn-ea"/>
                <a:cs typeface="+mn-ea"/>
                <a:sym typeface="Times New Roman" panose="02020603050405020304" pitchFamily="18" charset="0"/>
              </a:endParaRPr>
            </a:p>
          </p:txBody>
        </p:sp>
        <p:sp>
          <p:nvSpPr>
            <p:cNvPr id="64" name="矩形 63">
              <a:extLst>
                <a:ext uri="{FF2B5EF4-FFF2-40B4-BE49-F238E27FC236}">
                  <a16:creationId xmlns:a16="http://schemas.microsoft.com/office/drawing/2014/main" id="{B82EFA1A-FF5C-45CE-B40F-3DD350169A42}"/>
                </a:ext>
              </a:extLst>
            </p:cNvPr>
            <p:cNvSpPr/>
            <p:nvPr/>
          </p:nvSpPr>
          <p:spPr bwMode="auto">
            <a:xfrm>
              <a:off x="7679689" y="2274769"/>
              <a:ext cx="73766" cy="243318"/>
            </a:xfrm>
            <a:prstGeom prst="rect">
              <a:avLst/>
            </a:prstGeom>
            <a:solidFill>
              <a:srgbClr val="E51A0F"/>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400" b="0" i="0" u="none" strike="noStrike" cap="none" normalizeH="0" baseline="0" dirty="0">
                <a:ln>
                  <a:noFill/>
                </a:ln>
                <a:solidFill>
                  <a:schemeClr val="tx1"/>
                </a:solidFill>
                <a:effectLst/>
                <a:latin typeface="Times New Roman" panose="02020603050405020304" pitchFamily="18" charset="0"/>
                <a:ea typeface="+mn-ea"/>
                <a:cs typeface="+mn-ea"/>
                <a:sym typeface="Times New Roman" panose="02020603050405020304" pitchFamily="18" charset="0"/>
              </a:endParaRPr>
            </a:p>
          </p:txBody>
        </p:sp>
      </p:grpSp>
      <p:grpSp>
        <p:nvGrpSpPr>
          <p:cNvPr id="61" name="组合 60">
            <a:extLst>
              <a:ext uri="{FF2B5EF4-FFF2-40B4-BE49-F238E27FC236}">
                <a16:creationId xmlns:a16="http://schemas.microsoft.com/office/drawing/2014/main" id="{88AA71EB-523F-4B49-91C0-607EEF8BBA3A}"/>
              </a:ext>
            </a:extLst>
          </p:cNvPr>
          <p:cNvGrpSpPr/>
          <p:nvPr/>
        </p:nvGrpSpPr>
        <p:grpSpPr>
          <a:xfrm>
            <a:off x="535940" y="2749027"/>
            <a:ext cx="7523589" cy="314933"/>
            <a:chOff x="605853" y="2784164"/>
            <a:chExt cx="7523589" cy="314933"/>
          </a:xfrm>
        </p:grpSpPr>
        <p:sp>
          <p:nvSpPr>
            <p:cNvPr id="36" name="文本框 35">
              <a:extLst>
                <a:ext uri="{FF2B5EF4-FFF2-40B4-BE49-F238E27FC236}">
                  <a16:creationId xmlns:a16="http://schemas.microsoft.com/office/drawing/2014/main" id="{E9F014D9-8A0F-49AB-8DC2-2B158D879B2F}"/>
                </a:ext>
              </a:extLst>
            </p:cNvPr>
            <p:cNvSpPr txBox="1"/>
            <p:nvPr/>
          </p:nvSpPr>
          <p:spPr>
            <a:xfrm>
              <a:off x="3012058" y="2791320"/>
              <a:ext cx="5117384" cy="307777"/>
            </a:xfrm>
            <a:prstGeom prst="rect">
              <a:avLst/>
            </a:prstGeom>
            <a:noFill/>
          </p:spPr>
          <p:txBody>
            <a:bodyPr wrap="square" rtlCol="0" anchor="t">
              <a:spAutoFit/>
            </a:bodyPr>
            <a:lstStyle/>
            <a:p>
              <a:r>
                <a:rPr lang="zh-CN" altLang="en-US" sz="1400" dirty="0">
                  <a:latin typeface="Times New Roman" panose="02020603050405020304" pitchFamily="18" charset="0"/>
                  <a:ea typeface="黑体" panose="02010609060101010101" pitchFamily="49" charset="-122"/>
                  <a:cs typeface="黑体" panose="02010609060101010101" pitchFamily="49" charset="-122"/>
                  <a:sym typeface="Times New Roman" panose="02020603050405020304" pitchFamily="18" charset="0"/>
                </a:rPr>
                <a:t>从1949年10月到1978年12月党的十一届三中全会召开；</a:t>
              </a:r>
            </a:p>
          </p:txBody>
        </p:sp>
        <p:cxnSp>
          <p:nvCxnSpPr>
            <p:cNvPr id="44" name="直接连接符 43">
              <a:extLst>
                <a:ext uri="{FF2B5EF4-FFF2-40B4-BE49-F238E27FC236}">
                  <a16:creationId xmlns:a16="http://schemas.microsoft.com/office/drawing/2014/main" id="{93ED4ABB-A865-48E0-BE3D-24F227C96C26}"/>
                </a:ext>
              </a:extLst>
            </p:cNvPr>
            <p:cNvCxnSpPr/>
            <p:nvPr/>
          </p:nvCxnSpPr>
          <p:spPr>
            <a:xfrm>
              <a:off x="2976276" y="3082531"/>
              <a:ext cx="4835531" cy="0"/>
            </a:xfrm>
            <a:prstGeom prst="line">
              <a:avLst/>
            </a:prstGeom>
            <a:ln w="12700" cmpd="sng">
              <a:solidFill>
                <a:schemeClr val="accent1">
                  <a:shade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52" name="矩形 51">
              <a:extLst>
                <a:ext uri="{FF2B5EF4-FFF2-40B4-BE49-F238E27FC236}">
                  <a16:creationId xmlns:a16="http://schemas.microsoft.com/office/drawing/2014/main" id="{D9F43404-DC0E-4D11-A124-1B93ABA3DC83}"/>
                </a:ext>
              </a:extLst>
            </p:cNvPr>
            <p:cNvSpPr/>
            <p:nvPr/>
          </p:nvSpPr>
          <p:spPr bwMode="auto">
            <a:xfrm>
              <a:off x="7376367" y="2799577"/>
              <a:ext cx="425531" cy="262034"/>
            </a:xfrm>
            <a:prstGeom prst="rect">
              <a:avLst/>
            </a:prstGeom>
            <a:solidFill>
              <a:srgbClr val="E51A0F"/>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400" b="0" i="0" u="none" strike="noStrike" cap="none" normalizeH="0" baseline="0">
                <a:ln>
                  <a:noFill/>
                </a:ln>
                <a:solidFill>
                  <a:schemeClr val="tx1"/>
                </a:solidFill>
                <a:effectLst/>
                <a:latin typeface="Times New Roman" panose="02020603050405020304" pitchFamily="18" charset="0"/>
                <a:ea typeface="+mn-ea"/>
                <a:cs typeface="+mn-ea"/>
                <a:sym typeface="Times New Roman" panose="02020603050405020304" pitchFamily="18" charset="0"/>
              </a:endParaRPr>
            </a:p>
          </p:txBody>
        </p:sp>
        <p:cxnSp>
          <p:nvCxnSpPr>
            <p:cNvPr id="53" name="直接连接符 52">
              <a:extLst>
                <a:ext uri="{FF2B5EF4-FFF2-40B4-BE49-F238E27FC236}">
                  <a16:creationId xmlns:a16="http://schemas.microsoft.com/office/drawing/2014/main" id="{7DBE5455-C112-4DB0-87B0-27259F724C2F}"/>
                </a:ext>
              </a:extLst>
            </p:cNvPr>
            <p:cNvCxnSpPr/>
            <p:nvPr/>
          </p:nvCxnSpPr>
          <p:spPr>
            <a:xfrm>
              <a:off x="2976276" y="2784164"/>
              <a:ext cx="4830577" cy="0"/>
            </a:xfrm>
            <a:prstGeom prst="line">
              <a:avLst/>
            </a:prstGeom>
            <a:ln w="12700" cmpd="sng">
              <a:solidFill>
                <a:schemeClr val="accent1">
                  <a:shade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4" name="矩形 3">
              <a:extLst>
                <a:ext uri="{FF2B5EF4-FFF2-40B4-BE49-F238E27FC236}">
                  <a16:creationId xmlns:a16="http://schemas.microsoft.com/office/drawing/2014/main" id="{73993022-9DE3-42A8-B759-8728D335EB30}"/>
                </a:ext>
              </a:extLst>
            </p:cNvPr>
            <p:cNvSpPr/>
            <p:nvPr/>
          </p:nvSpPr>
          <p:spPr>
            <a:xfrm>
              <a:off x="605853" y="2799579"/>
              <a:ext cx="2370423" cy="277998"/>
            </a:xfrm>
            <a:prstGeom prst="rect">
              <a:avLst/>
            </a:prstGeom>
            <a:solidFill>
              <a:srgbClr val="E51A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a:solidFill>
                    <a:schemeClr val="bg1"/>
                  </a:solidFill>
                  <a:latin typeface="Times New Roman" panose="02020603050405020304" pitchFamily="18" charset="0"/>
                  <a:ea typeface="黑体" panose="02010609060101010101" pitchFamily="49" charset="-122"/>
                  <a:sym typeface="Times New Roman" panose="02020603050405020304" pitchFamily="18" charset="0"/>
                </a:rPr>
                <a:t>社会主义革命和建设时期</a:t>
              </a:r>
            </a:p>
          </p:txBody>
        </p:sp>
      </p:grpSp>
    </p:spTree>
    <p:extLst>
      <p:ext uri="{BB962C8B-B14F-4D97-AF65-F5344CB8AC3E}">
        <p14:creationId xmlns:p14="http://schemas.microsoft.com/office/powerpoint/2010/main" val="345478816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3">
            <a:extLst>
              <a:ext uri="{FF2B5EF4-FFF2-40B4-BE49-F238E27FC236}">
                <a16:creationId xmlns:a16="http://schemas.microsoft.com/office/drawing/2014/main" id="{67CB5ED2-9890-4685-81FD-05BE86027E77}"/>
              </a:ext>
            </a:extLst>
          </p:cNvPr>
          <p:cNvCxnSpPr>
            <a:cxnSpLocks/>
          </p:cNvCxnSpPr>
          <p:nvPr/>
        </p:nvCxnSpPr>
        <p:spPr>
          <a:xfrm>
            <a:off x="1029335" y="530860"/>
            <a:ext cx="7858125" cy="0"/>
          </a:xfrm>
          <a:prstGeom prst="line">
            <a:avLst/>
          </a:prstGeom>
          <a:ln w="12700" cmpd="sng">
            <a:solidFill>
              <a:srgbClr val="EA0000"/>
            </a:solidFill>
            <a:prstDash val="solid"/>
          </a:ln>
        </p:spPr>
        <p:style>
          <a:lnRef idx="1">
            <a:schemeClr val="accent1"/>
          </a:lnRef>
          <a:fillRef idx="0">
            <a:schemeClr val="accent1"/>
          </a:fillRef>
          <a:effectRef idx="0">
            <a:schemeClr val="accent1"/>
          </a:effectRef>
          <a:fontRef idx="minor">
            <a:schemeClr val="tx1"/>
          </a:fontRef>
        </p:style>
      </p:cxnSp>
      <p:sp>
        <p:nvSpPr>
          <p:cNvPr id="3" name="矩形 9">
            <a:extLst>
              <a:ext uri="{FF2B5EF4-FFF2-40B4-BE49-F238E27FC236}">
                <a16:creationId xmlns:a16="http://schemas.microsoft.com/office/drawing/2014/main" id="{84A1FCEF-0883-4849-AE84-2272B4962D7A}"/>
              </a:ext>
            </a:extLst>
          </p:cNvPr>
          <p:cNvSpPr/>
          <p:nvPr/>
        </p:nvSpPr>
        <p:spPr>
          <a:xfrm>
            <a:off x="1029336" y="74255"/>
            <a:ext cx="5140764" cy="449418"/>
          </a:xfrm>
          <a:prstGeom prst="rect">
            <a:avLst/>
          </a:prstGeom>
        </p:spPr>
        <p:txBody>
          <a:bodyPr wrap="square">
            <a:spAutoFit/>
          </a:bodyPr>
          <a:lstStyle/>
          <a:p>
            <a:pPr algn="just">
              <a:lnSpc>
                <a:spcPct val="130000"/>
              </a:lnSpc>
              <a:spcAft>
                <a:spcPts val="0"/>
              </a:spcAft>
            </a:pPr>
            <a:r>
              <a:rPr lang="zh-CN" altLang="en-US" sz="2000" b="1" kern="100" dirty="0">
                <a:solidFill>
                  <a:srgbClr val="00206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二、认真学习“七一”讲话的主要内容</a:t>
            </a:r>
          </a:p>
        </p:txBody>
      </p:sp>
      <p:pic>
        <p:nvPicPr>
          <p:cNvPr id="5" name="图片 4">
            <a:extLst>
              <a:ext uri="{FF2B5EF4-FFF2-40B4-BE49-F238E27FC236}">
                <a16:creationId xmlns:a16="http://schemas.microsoft.com/office/drawing/2014/main" id="{0EC2AC31-0DB4-49A6-921F-5CCC8DF2EA31}"/>
              </a:ext>
            </a:extLst>
          </p:cNvPr>
          <p:cNvPicPr>
            <a:picLocks noChangeAspect="1"/>
          </p:cNvPicPr>
          <p:nvPr/>
        </p:nvPicPr>
        <p:blipFill>
          <a:blip r:embed="rId2"/>
          <a:stretch>
            <a:fillRect/>
          </a:stretch>
        </p:blipFill>
        <p:spPr>
          <a:xfrm>
            <a:off x="199390" y="84180"/>
            <a:ext cx="629147" cy="629147"/>
          </a:xfrm>
          <a:prstGeom prst="rect">
            <a:avLst/>
          </a:prstGeom>
          <a:effectLst>
            <a:outerShdw blurRad="63500" sx="102000" sy="102000" algn="ctr" rotWithShape="0">
              <a:prstClr val="black">
                <a:alpha val="40000"/>
              </a:prstClr>
            </a:outerShdw>
          </a:effectLst>
        </p:spPr>
      </p:pic>
      <p:sp>
        <p:nvSpPr>
          <p:cNvPr id="7" name="文本框 6">
            <a:extLst>
              <a:ext uri="{FF2B5EF4-FFF2-40B4-BE49-F238E27FC236}">
                <a16:creationId xmlns:a16="http://schemas.microsoft.com/office/drawing/2014/main" id="{9EB39991-7368-4B1F-9136-AB7A469A3A9D}"/>
              </a:ext>
            </a:extLst>
          </p:cNvPr>
          <p:cNvSpPr txBox="1"/>
          <p:nvPr/>
        </p:nvSpPr>
        <p:spPr>
          <a:xfrm>
            <a:off x="1029335" y="777219"/>
            <a:ext cx="4884104" cy="400110"/>
          </a:xfrm>
          <a:prstGeom prst="rect">
            <a:avLst/>
          </a:prstGeom>
          <a:noFill/>
        </p:spPr>
        <p:txBody>
          <a:bodyPr wrap="square">
            <a:spAutoFit/>
          </a:bodyPr>
          <a:lstStyle/>
          <a:p>
            <a:pPr algn="just"/>
            <a:r>
              <a:rPr lang="en-US" altLang="zh-CN" sz="2000" b="1" i="0" dirty="0">
                <a:solidFill>
                  <a:srgbClr val="FF0000"/>
                </a:solidFill>
                <a:latin typeface="Times New Roman" panose="02020603050405020304" pitchFamily="18" charset="0"/>
                <a:ea typeface="方正小标宋_GBK" panose="03000509000000000000" pitchFamily="65" charset="-122"/>
                <a:sym typeface="Times New Roman" panose="02020603050405020304" pitchFamily="18" charset="0"/>
              </a:rPr>
              <a:t>4. </a:t>
            </a:r>
            <a:r>
              <a:rPr lang="zh-CN" altLang="en-US" sz="2000" b="1" i="0" dirty="0">
                <a:solidFill>
                  <a:srgbClr val="FF0000"/>
                </a:solidFill>
                <a:latin typeface="Times New Roman" panose="02020603050405020304" pitchFamily="18" charset="0"/>
                <a:ea typeface="方正小标宋_GBK" panose="03000509000000000000" pitchFamily="65" charset="-122"/>
                <a:sym typeface="Times New Roman" panose="02020603050405020304" pitchFamily="18" charset="0"/>
              </a:rPr>
              <a:t>精神之源：首次提出伟大建党精神</a:t>
            </a:r>
          </a:p>
        </p:txBody>
      </p:sp>
      <p:grpSp>
        <p:nvGrpSpPr>
          <p:cNvPr id="66" name="组合 65">
            <a:extLst>
              <a:ext uri="{FF2B5EF4-FFF2-40B4-BE49-F238E27FC236}">
                <a16:creationId xmlns:a16="http://schemas.microsoft.com/office/drawing/2014/main" id="{B13604C2-F20C-4B07-9FF0-5F34C7109BD3}"/>
              </a:ext>
            </a:extLst>
          </p:cNvPr>
          <p:cNvGrpSpPr/>
          <p:nvPr/>
        </p:nvGrpSpPr>
        <p:grpSpPr>
          <a:xfrm>
            <a:off x="471193" y="2418748"/>
            <a:ext cx="8201614" cy="1966462"/>
            <a:chOff x="-336973" y="2554393"/>
            <a:chExt cx="12555220" cy="3010305"/>
          </a:xfrm>
        </p:grpSpPr>
        <p:sp>
          <p:nvSpPr>
            <p:cNvPr id="67" name="矩形 66">
              <a:extLst>
                <a:ext uri="{FF2B5EF4-FFF2-40B4-BE49-F238E27FC236}">
                  <a16:creationId xmlns:a16="http://schemas.microsoft.com/office/drawing/2014/main" id="{DAAE86C8-A2A8-4569-8ACF-23D42BEE6E78}"/>
                </a:ext>
              </a:extLst>
            </p:cNvPr>
            <p:cNvSpPr/>
            <p:nvPr/>
          </p:nvSpPr>
          <p:spPr bwMode="auto">
            <a:xfrm>
              <a:off x="239607" y="2554393"/>
              <a:ext cx="2859193" cy="482600"/>
            </a:xfrm>
            <a:prstGeom prst="rect">
              <a:avLst/>
            </a:prstGeom>
            <a:solidFill>
              <a:srgbClr val="E51A0F"/>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600" b="0" i="0" u="none" strike="noStrike" cap="none" normalizeH="0" baseline="0">
                <a:ln>
                  <a:noFill/>
                </a:ln>
                <a:solidFill>
                  <a:schemeClr val="tx1"/>
                </a:solidFill>
                <a:effectLst/>
                <a:latin typeface="Times New Roman" panose="02020603050405020304" pitchFamily="18" charset="0"/>
                <a:ea typeface="+mn-ea"/>
                <a:cs typeface="+mn-ea"/>
                <a:sym typeface="Times New Roman" panose="02020603050405020304" pitchFamily="18" charset="0"/>
              </a:endParaRPr>
            </a:p>
          </p:txBody>
        </p:sp>
        <p:sp>
          <p:nvSpPr>
            <p:cNvPr id="68" name="文本框 67">
              <a:extLst>
                <a:ext uri="{FF2B5EF4-FFF2-40B4-BE49-F238E27FC236}">
                  <a16:creationId xmlns:a16="http://schemas.microsoft.com/office/drawing/2014/main" id="{6F35C186-C97D-456E-863C-48E556F7228E}"/>
                </a:ext>
              </a:extLst>
            </p:cNvPr>
            <p:cNvSpPr txBox="1"/>
            <p:nvPr/>
          </p:nvSpPr>
          <p:spPr>
            <a:xfrm>
              <a:off x="58419" y="2588259"/>
              <a:ext cx="11443547" cy="471152"/>
            </a:xfrm>
            <a:prstGeom prst="rect">
              <a:avLst/>
            </a:prstGeom>
            <a:noFill/>
          </p:spPr>
          <p:txBody>
            <a:bodyPr wrap="square" rtlCol="0" anchor="t">
              <a:spAutoFit/>
            </a:bodyPr>
            <a:lstStyle/>
            <a:p>
              <a:pPr algn="ctr"/>
              <a:r>
                <a:rPr lang="zh-CN" altLang="en-US" sz="1400" b="1" dirty="0">
                  <a:solidFill>
                    <a:schemeClr val="bg1"/>
                  </a:solidFill>
                  <a:latin typeface="Times New Roman" panose="02020603050405020304" pitchFamily="18" charset="0"/>
                  <a:ea typeface="黑体" panose="02010609060101010101" pitchFamily="49" charset="-122"/>
                  <a:sym typeface="Times New Roman" panose="02020603050405020304" pitchFamily="18" charset="0"/>
                </a:rPr>
                <a:t>“坚持真理、坚守理想”</a:t>
              </a:r>
              <a:r>
                <a:rPr lang="zh-CN" altLang="en-US" sz="1400" dirty="0">
                  <a:solidFill>
                    <a:schemeClr val="tx1"/>
                  </a:solidFill>
                  <a:latin typeface="Times New Roman" panose="02020603050405020304" pitchFamily="18" charset="0"/>
                  <a:ea typeface="黑体" panose="02010609060101010101" pitchFamily="49" charset="-122"/>
                  <a:sym typeface="Times New Roman" panose="02020603050405020304" pitchFamily="18" charset="0"/>
                </a:rPr>
                <a:t>体现的是党思想先进、信仰坚定的特质，展现了党强大的思想优势；</a:t>
              </a:r>
            </a:p>
          </p:txBody>
        </p:sp>
        <p:cxnSp>
          <p:nvCxnSpPr>
            <p:cNvPr id="69" name="直接连接符 68">
              <a:extLst>
                <a:ext uri="{FF2B5EF4-FFF2-40B4-BE49-F238E27FC236}">
                  <a16:creationId xmlns:a16="http://schemas.microsoft.com/office/drawing/2014/main" id="{F6FEFA7D-4F37-46EB-A16A-DF9E6190E411}"/>
                </a:ext>
              </a:extLst>
            </p:cNvPr>
            <p:cNvCxnSpPr/>
            <p:nvPr/>
          </p:nvCxnSpPr>
          <p:spPr>
            <a:xfrm>
              <a:off x="3076787" y="3053080"/>
              <a:ext cx="8829887" cy="0"/>
            </a:xfrm>
            <a:prstGeom prst="line">
              <a:avLst/>
            </a:prstGeom>
            <a:ln w="12700" cmpd="sng">
              <a:solidFill>
                <a:schemeClr val="accent1">
                  <a:shade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70" name="矩形 69">
              <a:extLst>
                <a:ext uri="{FF2B5EF4-FFF2-40B4-BE49-F238E27FC236}">
                  <a16:creationId xmlns:a16="http://schemas.microsoft.com/office/drawing/2014/main" id="{5D2C7BB6-D43C-4A68-9C14-58ADB1436E9F}"/>
                </a:ext>
              </a:extLst>
            </p:cNvPr>
            <p:cNvSpPr/>
            <p:nvPr/>
          </p:nvSpPr>
          <p:spPr bwMode="auto">
            <a:xfrm>
              <a:off x="261620" y="3395980"/>
              <a:ext cx="2859193" cy="482600"/>
            </a:xfrm>
            <a:prstGeom prst="rect">
              <a:avLst/>
            </a:prstGeom>
            <a:solidFill>
              <a:srgbClr val="E51A0F"/>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600" b="0" i="0" u="none" strike="noStrike" cap="none" normalizeH="0" baseline="0">
                <a:ln>
                  <a:noFill/>
                </a:ln>
                <a:solidFill>
                  <a:schemeClr val="tx1"/>
                </a:solidFill>
                <a:effectLst/>
                <a:latin typeface="Times New Roman" panose="02020603050405020304" pitchFamily="18" charset="0"/>
                <a:ea typeface="+mn-ea"/>
                <a:cs typeface="+mn-ea"/>
                <a:sym typeface="Times New Roman" panose="02020603050405020304" pitchFamily="18" charset="0"/>
              </a:endParaRPr>
            </a:p>
          </p:txBody>
        </p:sp>
        <p:sp>
          <p:nvSpPr>
            <p:cNvPr id="71" name="文本框 70">
              <a:extLst>
                <a:ext uri="{FF2B5EF4-FFF2-40B4-BE49-F238E27FC236}">
                  <a16:creationId xmlns:a16="http://schemas.microsoft.com/office/drawing/2014/main" id="{2F96C830-A09F-4D81-A500-DF6FF8F79642}"/>
                </a:ext>
              </a:extLst>
            </p:cNvPr>
            <p:cNvSpPr txBox="1"/>
            <p:nvPr/>
          </p:nvSpPr>
          <p:spPr>
            <a:xfrm>
              <a:off x="58419" y="3412912"/>
              <a:ext cx="12159828" cy="471152"/>
            </a:xfrm>
            <a:prstGeom prst="rect">
              <a:avLst/>
            </a:prstGeom>
            <a:noFill/>
          </p:spPr>
          <p:txBody>
            <a:bodyPr wrap="square" rtlCol="0" anchor="t">
              <a:spAutoFit/>
            </a:bodyPr>
            <a:lstStyle/>
            <a:p>
              <a:r>
                <a:rPr lang="zh-CN" altLang="en-US" sz="1400" b="1" dirty="0">
                  <a:solidFill>
                    <a:schemeClr val="bg1"/>
                  </a:solidFill>
                  <a:latin typeface="Times New Roman" panose="02020603050405020304" pitchFamily="18" charset="0"/>
                  <a:ea typeface="黑体" panose="02010609060101010101" pitchFamily="49" charset="-122"/>
                  <a:sym typeface="Times New Roman" panose="02020603050405020304" pitchFamily="18" charset="0"/>
                </a:rPr>
                <a:t>“践行初心、担当使命”</a:t>
              </a:r>
              <a:r>
                <a:rPr lang="zh-CN" altLang="en-US" sz="1400" dirty="0">
                  <a:latin typeface="Times New Roman" panose="02020603050405020304" pitchFamily="18" charset="0"/>
                  <a:ea typeface="黑体" panose="02010609060101010101" pitchFamily="49" charset="-122"/>
                  <a:sym typeface="Times New Roman" panose="02020603050405020304" pitchFamily="18" charset="0"/>
                </a:rPr>
                <a:t>体现的是党初衷不改、本色依旧的特质，展现了党强大的政治优势；</a:t>
              </a:r>
            </a:p>
          </p:txBody>
        </p:sp>
        <p:cxnSp>
          <p:nvCxnSpPr>
            <p:cNvPr id="72" name="直接连接符 71">
              <a:extLst>
                <a:ext uri="{FF2B5EF4-FFF2-40B4-BE49-F238E27FC236}">
                  <a16:creationId xmlns:a16="http://schemas.microsoft.com/office/drawing/2014/main" id="{1E5073C7-55EB-46D7-99AE-1191CC1CD532}"/>
                </a:ext>
              </a:extLst>
            </p:cNvPr>
            <p:cNvCxnSpPr/>
            <p:nvPr/>
          </p:nvCxnSpPr>
          <p:spPr>
            <a:xfrm>
              <a:off x="3138593" y="3878580"/>
              <a:ext cx="8780780" cy="0"/>
            </a:xfrm>
            <a:prstGeom prst="line">
              <a:avLst/>
            </a:prstGeom>
            <a:ln w="12700" cmpd="sng">
              <a:solidFill>
                <a:schemeClr val="accent1">
                  <a:shade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73" name="矩形 72">
              <a:extLst>
                <a:ext uri="{FF2B5EF4-FFF2-40B4-BE49-F238E27FC236}">
                  <a16:creationId xmlns:a16="http://schemas.microsoft.com/office/drawing/2014/main" id="{9E08BA6D-8DAA-48C2-A1ED-0E1F216C12B3}"/>
                </a:ext>
              </a:extLst>
            </p:cNvPr>
            <p:cNvSpPr/>
            <p:nvPr/>
          </p:nvSpPr>
          <p:spPr bwMode="auto">
            <a:xfrm>
              <a:off x="261620" y="4238413"/>
              <a:ext cx="2859193" cy="482600"/>
            </a:xfrm>
            <a:prstGeom prst="rect">
              <a:avLst/>
            </a:prstGeom>
            <a:solidFill>
              <a:srgbClr val="E51A0F"/>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600" b="0" i="0" u="none" strike="noStrike" cap="none" normalizeH="0" baseline="0">
                <a:ln>
                  <a:noFill/>
                </a:ln>
                <a:solidFill>
                  <a:schemeClr val="tx1"/>
                </a:solidFill>
                <a:effectLst/>
                <a:latin typeface="Times New Roman" panose="02020603050405020304" pitchFamily="18" charset="0"/>
                <a:ea typeface="+mn-ea"/>
                <a:cs typeface="+mn-ea"/>
                <a:sym typeface="Times New Roman" panose="02020603050405020304" pitchFamily="18" charset="0"/>
              </a:endParaRPr>
            </a:p>
          </p:txBody>
        </p:sp>
        <p:sp>
          <p:nvSpPr>
            <p:cNvPr id="74" name="文本框 73">
              <a:extLst>
                <a:ext uri="{FF2B5EF4-FFF2-40B4-BE49-F238E27FC236}">
                  <a16:creationId xmlns:a16="http://schemas.microsoft.com/office/drawing/2014/main" id="{EC1E0478-4F29-4DCB-9943-24198F18B431}"/>
                </a:ext>
              </a:extLst>
            </p:cNvPr>
            <p:cNvSpPr txBox="1"/>
            <p:nvPr/>
          </p:nvSpPr>
          <p:spPr>
            <a:xfrm>
              <a:off x="-336973" y="4275666"/>
              <a:ext cx="12159828" cy="471152"/>
            </a:xfrm>
            <a:prstGeom prst="rect">
              <a:avLst/>
            </a:prstGeom>
            <a:noFill/>
          </p:spPr>
          <p:txBody>
            <a:bodyPr wrap="square" rtlCol="0" anchor="t">
              <a:spAutoFit/>
            </a:bodyPr>
            <a:lstStyle/>
            <a:p>
              <a:pPr algn="ctr"/>
              <a:r>
                <a:rPr lang="zh-CN" altLang="en-US" sz="1400" b="1">
                  <a:solidFill>
                    <a:schemeClr val="bg1"/>
                  </a:solidFill>
                  <a:latin typeface="Times New Roman" panose="02020603050405020304" pitchFamily="18" charset="0"/>
                  <a:ea typeface="黑体" panose="02010609060101010101" pitchFamily="49" charset="-122"/>
                  <a:sym typeface="Times New Roman" panose="02020603050405020304" pitchFamily="18" charset="0"/>
                </a:rPr>
                <a:t>“不怕牺牲、英勇斗争”</a:t>
              </a:r>
              <a:r>
                <a:rPr lang="zh-CN" altLang="en-US" sz="1400">
                  <a:latin typeface="Times New Roman" panose="02020603050405020304" pitchFamily="18" charset="0"/>
                  <a:ea typeface="黑体" panose="02010609060101010101" pitchFamily="49" charset="-122"/>
                  <a:sym typeface="Times New Roman" panose="02020603050405020304" pitchFamily="18" charset="0"/>
                </a:rPr>
                <a:t>体现的是党意志顽强、作风优良的特质，展现了党强大的精神优势；</a:t>
              </a:r>
            </a:p>
          </p:txBody>
        </p:sp>
        <p:cxnSp>
          <p:nvCxnSpPr>
            <p:cNvPr id="75" name="直接连接符 74">
              <a:extLst>
                <a:ext uri="{FF2B5EF4-FFF2-40B4-BE49-F238E27FC236}">
                  <a16:creationId xmlns:a16="http://schemas.microsoft.com/office/drawing/2014/main" id="{A2D79D16-9846-4620-BB4E-2B8D8C5AB410}"/>
                </a:ext>
              </a:extLst>
            </p:cNvPr>
            <p:cNvCxnSpPr/>
            <p:nvPr/>
          </p:nvCxnSpPr>
          <p:spPr>
            <a:xfrm>
              <a:off x="3138593" y="4721013"/>
              <a:ext cx="8768080" cy="0"/>
            </a:xfrm>
            <a:prstGeom prst="line">
              <a:avLst/>
            </a:prstGeom>
            <a:ln w="12700" cmpd="sng">
              <a:solidFill>
                <a:schemeClr val="accent1">
                  <a:shade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76" name="矩形 75">
              <a:extLst>
                <a:ext uri="{FF2B5EF4-FFF2-40B4-BE49-F238E27FC236}">
                  <a16:creationId xmlns:a16="http://schemas.microsoft.com/office/drawing/2014/main" id="{5CC4E943-FD06-4A2C-9F15-3D5CCBBB6E78}"/>
                </a:ext>
              </a:extLst>
            </p:cNvPr>
            <p:cNvSpPr/>
            <p:nvPr/>
          </p:nvSpPr>
          <p:spPr bwMode="auto">
            <a:xfrm>
              <a:off x="257387" y="5077460"/>
              <a:ext cx="2859193" cy="482600"/>
            </a:xfrm>
            <a:prstGeom prst="rect">
              <a:avLst/>
            </a:prstGeom>
            <a:solidFill>
              <a:srgbClr val="E51A0F"/>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600" b="0" i="0" u="none" strike="noStrike" cap="none" normalizeH="0" baseline="0">
                <a:ln>
                  <a:noFill/>
                </a:ln>
                <a:solidFill>
                  <a:schemeClr val="tx1"/>
                </a:solidFill>
                <a:effectLst/>
                <a:latin typeface="Times New Roman" panose="02020603050405020304" pitchFamily="18" charset="0"/>
                <a:ea typeface="+mn-ea"/>
                <a:cs typeface="+mn-ea"/>
                <a:sym typeface="Times New Roman" panose="02020603050405020304" pitchFamily="18" charset="0"/>
              </a:endParaRPr>
            </a:p>
          </p:txBody>
        </p:sp>
        <p:cxnSp>
          <p:nvCxnSpPr>
            <p:cNvPr id="77" name="直接连接符 76">
              <a:extLst>
                <a:ext uri="{FF2B5EF4-FFF2-40B4-BE49-F238E27FC236}">
                  <a16:creationId xmlns:a16="http://schemas.microsoft.com/office/drawing/2014/main" id="{E3864B2D-6AAF-490B-A0EB-90013FD2391D}"/>
                </a:ext>
              </a:extLst>
            </p:cNvPr>
            <p:cNvCxnSpPr/>
            <p:nvPr/>
          </p:nvCxnSpPr>
          <p:spPr>
            <a:xfrm>
              <a:off x="3134360" y="5560060"/>
              <a:ext cx="8785013" cy="0"/>
            </a:xfrm>
            <a:prstGeom prst="line">
              <a:avLst/>
            </a:prstGeom>
            <a:ln w="12700" cmpd="sng">
              <a:solidFill>
                <a:schemeClr val="accent1">
                  <a:shade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78" name="文本框 77">
              <a:extLst>
                <a:ext uri="{FF2B5EF4-FFF2-40B4-BE49-F238E27FC236}">
                  <a16:creationId xmlns:a16="http://schemas.microsoft.com/office/drawing/2014/main" id="{4F3A823F-980D-4028-BEE4-444A8567A315}"/>
                </a:ext>
              </a:extLst>
            </p:cNvPr>
            <p:cNvSpPr txBox="1"/>
            <p:nvPr/>
          </p:nvSpPr>
          <p:spPr>
            <a:xfrm>
              <a:off x="-336973" y="5093546"/>
              <a:ext cx="12159828" cy="471152"/>
            </a:xfrm>
            <a:prstGeom prst="rect">
              <a:avLst/>
            </a:prstGeom>
            <a:noFill/>
          </p:spPr>
          <p:txBody>
            <a:bodyPr wrap="square" rtlCol="0" anchor="t">
              <a:spAutoFit/>
            </a:bodyPr>
            <a:lstStyle/>
            <a:p>
              <a:pPr algn="ctr"/>
              <a:r>
                <a:rPr lang="zh-CN" altLang="en-US" sz="1400" b="1" dirty="0">
                  <a:solidFill>
                    <a:schemeClr val="bg1"/>
                  </a:solidFill>
                  <a:latin typeface="Times New Roman" panose="02020603050405020304" pitchFamily="18" charset="0"/>
                  <a:ea typeface="黑体" panose="02010609060101010101" pitchFamily="49" charset="-122"/>
                  <a:sym typeface="Times New Roman" panose="02020603050405020304" pitchFamily="18" charset="0"/>
                </a:rPr>
                <a:t>“对党忠诚、不负人民”</a:t>
              </a:r>
              <a:r>
                <a:rPr lang="zh-CN" altLang="en-US" sz="1400" dirty="0">
                  <a:latin typeface="Times New Roman" panose="02020603050405020304" pitchFamily="18" charset="0"/>
                  <a:ea typeface="黑体" panose="02010609060101010101" pitchFamily="49" charset="-122"/>
                  <a:sym typeface="Times New Roman" panose="02020603050405020304" pitchFamily="18" charset="0"/>
                </a:rPr>
                <a:t>体现的是党品格高尚、心系人民的特质，展现了党强大的道德优势。</a:t>
              </a:r>
            </a:p>
          </p:txBody>
        </p:sp>
      </p:grpSp>
      <p:grpSp>
        <p:nvGrpSpPr>
          <p:cNvPr id="79" name="组合 78">
            <a:extLst>
              <a:ext uri="{FF2B5EF4-FFF2-40B4-BE49-F238E27FC236}">
                <a16:creationId xmlns:a16="http://schemas.microsoft.com/office/drawing/2014/main" id="{39D2B9A2-5F3B-4F31-998A-2002E96E9275}"/>
              </a:ext>
            </a:extLst>
          </p:cNvPr>
          <p:cNvGrpSpPr/>
          <p:nvPr/>
        </p:nvGrpSpPr>
        <p:grpSpPr>
          <a:xfrm>
            <a:off x="1674283" y="1523178"/>
            <a:ext cx="3002809" cy="476817"/>
            <a:chOff x="2006" y="1519"/>
            <a:chExt cx="3922" cy="623"/>
          </a:xfrm>
        </p:grpSpPr>
        <p:sp>
          <p:nvSpPr>
            <p:cNvPr id="80" name="矩形 79">
              <a:extLst>
                <a:ext uri="{FF2B5EF4-FFF2-40B4-BE49-F238E27FC236}">
                  <a16:creationId xmlns:a16="http://schemas.microsoft.com/office/drawing/2014/main" id="{F02FC83E-ADF5-468D-97C8-5FF2D90A0C77}"/>
                </a:ext>
              </a:extLst>
            </p:cNvPr>
            <p:cNvSpPr/>
            <p:nvPr/>
          </p:nvSpPr>
          <p:spPr bwMode="auto">
            <a:xfrm>
              <a:off x="2006" y="1519"/>
              <a:ext cx="3922" cy="623"/>
            </a:xfrm>
            <a:prstGeom prst="rect">
              <a:avLst/>
            </a:prstGeom>
            <a:solidFill>
              <a:schemeClr val="bg1">
                <a:alpha val="33000"/>
              </a:schemeClr>
            </a:solidFill>
            <a:ln w="12700" cap="flat" cmpd="sng" algn="ctr">
              <a:solidFill>
                <a:srgbClr val="002060"/>
              </a:solidFill>
              <a:prstDash val="sysDot"/>
              <a:round/>
              <a:headEnd type="none" w="med" len="med"/>
              <a:tailEnd type="none" w="med" len="med"/>
            </a:ln>
            <a:effectLst/>
          </p:spPr>
          <p:txBody>
            <a:bodyPr vert="horz" wrap="square" lIns="121920" tIns="60960" rIns="121920" bIns="60960" numCol="1" rtlCol="0" anchor="t" anchorCtr="0" compatLnSpc="1"/>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600" b="1" i="0" u="none" strike="noStrike" kern="0" cap="none" spc="0" normalizeH="0" baseline="0" noProof="0" dirty="0">
                <a:ln>
                  <a:noFill/>
                </a:ln>
                <a:solidFill>
                  <a:srgbClr val="002060"/>
                </a:solidFill>
                <a:effectLst/>
                <a:uLnTx/>
                <a:uFillTx/>
                <a:latin typeface="Times New Roman" panose="02020603050405020304" pitchFamily="18" charset="0"/>
                <a:ea typeface="宋体" panose="02010600030101010101" pitchFamily="2" charset="-122"/>
                <a:cs typeface="+mn-ea"/>
                <a:sym typeface="Times New Roman" panose="02020603050405020304" pitchFamily="18" charset="0"/>
              </a:endParaRPr>
            </a:p>
          </p:txBody>
        </p:sp>
        <p:sp>
          <p:nvSpPr>
            <p:cNvPr id="81" name="文本框 80">
              <a:extLst>
                <a:ext uri="{FF2B5EF4-FFF2-40B4-BE49-F238E27FC236}">
                  <a16:creationId xmlns:a16="http://schemas.microsoft.com/office/drawing/2014/main" id="{F1EB9A86-D245-4E64-8BDE-B929C7D79F56}"/>
                </a:ext>
              </a:extLst>
            </p:cNvPr>
            <p:cNvSpPr txBox="1"/>
            <p:nvPr/>
          </p:nvSpPr>
          <p:spPr>
            <a:xfrm>
              <a:off x="2006" y="1591"/>
              <a:ext cx="3922" cy="442"/>
            </a:xfrm>
            <a:prstGeom prst="rect">
              <a:avLst/>
            </a:prstGeom>
            <a:noFill/>
          </p:spPr>
          <p:txBody>
            <a:bodyPr wrap="square" rtlCol="0" anchor="t">
              <a:spAutoFit/>
            </a:bodyPr>
            <a:lstStyle/>
            <a:p>
              <a:pPr algn="ctr"/>
              <a:r>
                <a:rPr lang="zh-CN" altLang="en-US" sz="1600" b="1">
                  <a:solidFill>
                    <a:srgbClr val="002060"/>
                  </a:solidFill>
                  <a:latin typeface="Times New Roman" panose="02020603050405020304" pitchFamily="18" charset="0"/>
                  <a:ea typeface="宋体" panose="02010600030101010101" pitchFamily="2" charset="-122"/>
                  <a:cs typeface="黑体" panose="02010609060101010101" pitchFamily="49" charset="-122"/>
                  <a:sym typeface="Times New Roman" panose="02020603050405020304" pitchFamily="18" charset="0"/>
                </a:rPr>
                <a:t>在32个字的伟大建党精神中</a:t>
              </a:r>
            </a:p>
          </p:txBody>
        </p:sp>
      </p:grpSp>
      <p:pic>
        <p:nvPicPr>
          <p:cNvPr id="1026" name="Picture 2">
            <a:extLst>
              <a:ext uri="{FF2B5EF4-FFF2-40B4-BE49-F238E27FC236}">
                <a16:creationId xmlns:a16="http://schemas.microsoft.com/office/drawing/2014/main" id="{AEADD5F8-C1C0-4288-B991-64747542175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68313" y="673483"/>
            <a:ext cx="2940684" cy="14243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9461275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3">
            <a:extLst>
              <a:ext uri="{FF2B5EF4-FFF2-40B4-BE49-F238E27FC236}">
                <a16:creationId xmlns:a16="http://schemas.microsoft.com/office/drawing/2014/main" id="{67CB5ED2-9890-4685-81FD-05BE86027E77}"/>
              </a:ext>
            </a:extLst>
          </p:cNvPr>
          <p:cNvCxnSpPr>
            <a:cxnSpLocks/>
          </p:cNvCxnSpPr>
          <p:nvPr/>
        </p:nvCxnSpPr>
        <p:spPr>
          <a:xfrm>
            <a:off x="1029335" y="530860"/>
            <a:ext cx="7858125" cy="0"/>
          </a:xfrm>
          <a:prstGeom prst="line">
            <a:avLst/>
          </a:prstGeom>
          <a:ln w="12700" cmpd="sng">
            <a:solidFill>
              <a:srgbClr val="EA0000"/>
            </a:solidFill>
            <a:prstDash val="solid"/>
          </a:ln>
        </p:spPr>
        <p:style>
          <a:lnRef idx="1">
            <a:schemeClr val="accent1"/>
          </a:lnRef>
          <a:fillRef idx="0">
            <a:schemeClr val="accent1"/>
          </a:fillRef>
          <a:effectRef idx="0">
            <a:schemeClr val="accent1"/>
          </a:effectRef>
          <a:fontRef idx="minor">
            <a:schemeClr val="tx1"/>
          </a:fontRef>
        </p:style>
      </p:cxnSp>
      <p:sp>
        <p:nvSpPr>
          <p:cNvPr id="3" name="矩形 9">
            <a:extLst>
              <a:ext uri="{FF2B5EF4-FFF2-40B4-BE49-F238E27FC236}">
                <a16:creationId xmlns:a16="http://schemas.microsoft.com/office/drawing/2014/main" id="{84A1FCEF-0883-4849-AE84-2272B4962D7A}"/>
              </a:ext>
            </a:extLst>
          </p:cNvPr>
          <p:cNvSpPr/>
          <p:nvPr/>
        </p:nvSpPr>
        <p:spPr>
          <a:xfrm>
            <a:off x="1029336" y="74255"/>
            <a:ext cx="5140764" cy="449418"/>
          </a:xfrm>
          <a:prstGeom prst="rect">
            <a:avLst/>
          </a:prstGeom>
        </p:spPr>
        <p:txBody>
          <a:bodyPr wrap="square">
            <a:spAutoFit/>
          </a:bodyPr>
          <a:lstStyle/>
          <a:p>
            <a:pPr algn="just">
              <a:lnSpc>
                <a:spcPct val="130000"/>
              </a:lnSpc>
              <a:spcAft>
                <a:spcPts val="0"/>
              </a:spcAft>
            </a:pPr>
            <a:r>
              <a:rPr lang="zh-CN" altLang="en-US" sz="2000" b="1" kern="100" dirty="0">
                <a:solidFill>
                  <a:srgbClr val="00206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二、认真学习“七一”讲话的主要内容</a:t>
            </a:r>
          </a:p>
        </p:txBody>
      </p:sp>
      <p:pic>
        <p:nvPicPr>
          <p:cNvPr id="5" name="图片 4">
            <a:extLst>
              <a:ext uri="{FF2B5EF4-FFF2-40B4-BE49-F238E27FC236}">
                <a16:creationId xmlns:a16="http://schemas.microsoft.com/office/drawing/2014/main" id="{0EC2AC31-0DB4-49A6-921F-5CCC8DF2EA31}"/>
              </a:ext>
            </a:extLst>
          </p:cNvPr>
          <p:cNvPicPr>
            <a:picLocks noChangeAspect="1"/>
          </p:cNvPicPr>
          <p:nvPr/>
        </p:nvPicPr>
        <p:blipFill>
          <a:blip r:embed="rId2"/>
          <a:stretch>
            <a:fillRect/>
          </a:stretch>
        </p:blipFill>
        <p:spPr>
          <a:xfrm>
            <a:off x="199390" y="84180"/>
            <a:ext cx="629147" cy="629147"/>
          </a:xfrm>
          <a:prstGeom prst="rect">
            <a:avLst/>
          </a:prstGeom>
          <a:effectLst>
            <a:outerShdw blurRad="63500" sx="102000" sy="102000" algn="ctr" rotWithShape="0">
              <a:prstClr val="black">
                <a:alpha val="40000"/>
              </a:prstClr>
            </a:outerShdw>
          </a:effectLst>
        </p:spPr>
      </p:pic>
      <p:sp>
        <p:nvSpPr>
          <p:cNvPr id="7" name="文本框 6">
            <a:extLst>
              <a:ext uri="{FF2B5EF4-FFF2-40B4-BE49-F238E27FC236}">
                <a16:creationId xmlns:a16="http://schemas.microsoft.com/office/drawing/2014/main" id="{9EB39991-7368-4B1F-9136-AB7A469A3A9D}"/>
              </a:ext>
            </a:extLst>
          </p:cNvPr>
          <p:cNvSpPr txBox="1"/>
          <p:nvPr/>
        </p:nvSpPr>
        <p:spPr>
          <a:xfrm>
            <a:off x="1029335" y="777219"/>
            <a:ext cx="4884104" cy="400110"/>
          </a:xfrm>
          <a:prstGeom prst="rect">
            <a:avLst/>
          </a:prstGeom>
          <a:noFill/>
        </p:spPr>
        <p:txBody>
          <a:bodyPr wrap="square">
            <a:spAutoFit/>
          </a:bodyPr>
          <a:lstStyle/>
          <a:p>
            <a:pPr algn="just"/>
            <a:r>
              <a:rPr lang="en-US" altLang="zh-CN" sz="2000" b="1" i="0" dirty="0">
                <a:solidFill>
                  <a:srgbClr val="FF0000"/>
                </a:solidFill>
                <a:latin typeface="Times New Roman" panose="02020603050405020304" pitchFamily="18" charset="0"/>
                <a:ea typeface="方正小标宋_GBK" panose="03000509000000000000" pitchFamily="65" charset="-122"/>
                <a:sym typeface="Times New Roman" panose="02020603050405020304" pitchFamily="18" charset="0"/>
              </a:rPr>
              <a:t>5. </a:t>
            </a:r>
            <a:r>
              <a:rPr lang="zh-CN" altLang="en-US" sz="2000" b="1" i="0" dirty="0">
                <a:solidFill>
                  <a:srgbClr val="FF0000"/>
                </a:solidFill>
                <a:latin typeface="Times New Roman" panose="02020603050405020304" pitchFamily="18" charset="0"/>
                <a:ea typeface="方正小标宋_GBK" panose="03000509000000000000" pitchFamily="65" charset="-122"/>
                <a:sym typeface="Times New Roman" panose="02020603050405020304" pitchFamily="18" charset="0"/>
              </a:rPr>
              <a:t>基本方略：未来中国共产党怎么做？</a:t>
            </a:r>
            <a:r>
              <a:rPr lang="en-US" altLang="zh-CN" sz="2000" b="1" i="0" dirty="0">
                <a:solidFill>
                  <a:srgbClr val="FF0000"/>
                </a:solidFill>
                <a:latin typeface="Times New Roman" panose="02020603050405020304" pitchFamily="18" charset="0"/>
                <a:ea typeface="方正小标宋_GBK" panose="03000509000000000000" pitchFamily="65" charset="-122"/>
                <a:sym typeface="Times New Roman" panose="02020603050405020304" pitchFamily="18" charset="0"/>
              </a:rPr>
              <a:t> </a:t>
            </a:r>
            <a:endParaRPr lang="zh-CN" altLang="en-US" sz="2000" b="1" i="0" dirty="0">
              <a:solidFill>
                <a:srgbClr val="FF0000"/>
              </a:solidFill>
              <a:latin typeface="Times New Roman" panose="02020603050405020304" pitchFamily="18" charset="0"/>
              <a:ea typeface="方正小标宋_GBK" panose="03000509000000000000" pitchFamily="65" charset="-122"/>
              <a:sym typeface="Times New Roman" panose="02020603050405020304" pitchFamily="18" charset="0"/>
            </a:endParaRPr>
          </a:p>
        </p:txBody>
      </p:sp>
      <p:pic>
        <p:nvPicPr>
          <p:cNvPr id="23" name="图片 22">
            <a:extLst>
              <a:ext uri="{FF2B5EF4-FFF2-40B4-BE49-F238E27FC236}">
                <a16:creationId xmlns:a16="http://schemas.microsoft.com/office/drawing/2014/main" id="{2D00B364-13FD-448F-9AAC-EBFF8AAED59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99390" y="2019300"/>
            <a:ext cx="3046508" cy="1965670"/>
          </a:xfrm>
          <a:prstGeom prst="rect">
            <a:avLst/>
          </a:prstGeom>
        </p:spPr>
      </p:pic>
      <p:sp>
        <p:nvSpPr>
          <p:cNvPr id="24" name="矩形 23">
            <a:extLst>
              <a:ext uri="{FF2B5EF4-FFF2-40B4-BE49-F238E27FC236}">
                <a16:creationId xmlns:a16="http://schemas.microsoft.com/office/drawing/2014/main" id="{16C6CCB7-E022-4C2E-BAE3-9A717776CD32}"/>
              </a:ext>
            </a:extLst>
          </p:cNvPr>
          <p:cNvSpPr/>
          <p:nvPr/>
        </p:nvSpPr>
        <p:spPr>
          <a:xfrm>
            <a:off x="3471387" y="1565733"/>
            <a:ext cx="5643986" cy="3222870"/>
          </a:xfrm>
          <a:prstGeom prst="rect">
            <a:avLst/>
          </a:prstGeom>
        </p:spPr>
        <p:txBody>
          <a:bodyPr wrap="square">
            <a:spAutoFit/>
          </a:bodyPr>
          <a:lstStyle/>
          <a:p>
            <a:pPr marL="285750" indent="-285750" fontAlgn="auto">
              <a:lnSpc>
                <a:spcPct val="140000"/>
              </a:lnSpc>
              <a:buFont typeface="Wingdings" panose="05000000000000000000" pitchFamily="2" charset="2"/>
              <a:buChar char="ü"/>
            </a:pPr>
            <a:r>
              <a:rPr lang="zh-CN" altLang="en-US" sz="1600" dirty="0">
                <a:solidFill>
                  <a:srgbClr val="0070C0"/>
                </a:solidFill>
                <a:latin typeface="Times New Roman" panose="02020603050405020304" pitchFamily="18" charset="0"/>
                <a:ea typeface="黑体" panose="02010609060101010101" pitchFamily="49" charset="-122"/>
                <a:sym typeface="Times New Roman" panose="02020603050405020304" pitchFamily="18" charset="0"/>
              </a:rPr>
              <a:t>第一，</a:t>
            </a:r>
            <a:r>
              <a:rPr lang="zh-CN" altLang="en-US" sz="1600" dirty="0">
                <a:solidFill>
                  <a:srgbClr val="C00000"/>
                </a:solidFill>
                <a:latin typeface="Times New Roman" panose="02020603050405020304" pitchFamily="18" charset="0"/>
                <a:ea typeface="黑体" panose="02010609060101010101" pitchFamily="49" charset="-122"/>
                <a:sym typeface="Times New Roman" panose="02020603050405020304" pitchFamily="18" charset="0"/>
              </a:rPr>
              <a:t>必须</a:t>
            </a:r>
            <a:r>
              <a:rPr lang="zh-CN" altLang="en-US" sz="1600" dirty="0">
                <a:solidFill>
                  <a:srgbClr val="0070C0"/>
                </a:solidFill>
                <a:latin typeface="Times New Roman" panose="02020603050405020304" pitchFamily="18" charset="0"/>
                <a:ea typeface="黑体" panose="02010609060101010101" pitchFamily="49" charset="-122"/>
                <a:sym typeface="Times New Roman" panose="02020603050405020304" pitchFamily="18" charset="0"/>
              </a:rPr>
              <a:t>坚持中国共产党坚强领导；</a:t>
            </a:r>
            <a:endParaRPr lang="en-US" altLang="zh-CN" sz="1600" dirty="0">
              <a:solidFill>
                <a:srgbClr val="0070C0"/>
              </a:solidFill>
              <a:latin typeface="Times New Roman" panose="02020603050405020304" pitchFamily="18" charset="0"/>
              <a:ea typeface="黑体" panose="02010609060101010101" pitchFamily="49" charset="-122"/>
              <a:sym typeface="Times New Roman" panose="02020603050405020304" pitchFamily="18" charset="0"/>
            </a:endParaRPr>
          </a:p>
          <a:p>
            <a:pPr marL="285750" indent="-285750" fontAlgn="auto">
              <a:lnSpc>
                <a:spcPct val="140000"/>
              </a:lnSpc>
              <a:buFont typeface="Wingdings" panose="05000000000000000000" pitchFamily="2" charset="2"/>
              <a:buChar char="ü"/>
            </a:pPr>
            <a:r>
              <a:rPr lang="zh-CN" altLang="en-US" sz="1600" dirty="0">
                <a:solidFill>
                  <a:srgbClr val="0070C0"/>
                </a:solidFill>
                <a:latin typeface="Times New Roman" panose="02020603050405020304" pitchFamily="18" charset="0"/>
                <a:ea typeface="黑体" panose="02010609060101010101" pitchFamily="49" charset="-122"/>
                <a:sym typeface="Times New Roman" panose="02020603050405020304" pitchFamily="18" charset="0"/>
              </a:rPr>
              <a:t>第二，</a:t>
            </a:r>
            <a:r>
              <a:rPr lang="zh-CN" altLang="en-US" sz="1600" dirty="0">
                <a:solidFill>
                  <a:srgbClr val="C00000"/>
                </a:solidFill>
                <a:latin typeface="Times New Roman" panose="02020603050405020304" pitchFamily="18" charset="0"/>
                <a:ea typeface="黑体" panose="02010609060101010101" pitchFamily="49" charset="-122"/>
                <a:sym typeface="Times New Roman" panose="02020603050405020304" pitchFamily="18" charset="0"/>
              </a:rPr>
              <a:t>必须</a:t>
            </a:r>
            <a:r>
              <a:rPr lang="zh-CN" altLang="en-US" sz="1600" dirty="0">
                <a:solidFill>
                  <a:srgbClr val="0070C0"/>
                </a:solidFill>
                <a:latin typeface="Times New Roman" panose="02020603050405020304" pitchFamily="18" charset="0"/>
                <a:ea typeface="黑体" panose="02010609060101010101" pitchFamily="49" charset="-122"/>
                <a:sym typeface="Times New Roman" panose="02020603050405020304" pitchFamily="18" charset="0"/>
              </a:rPr>
              <a:t>团结带领中国人民不断为美好生活而奋斗；</a:t>
            </a:r>
            <a:endParaRPr lang="en-US" altLang="zh-CN" sz="1600" dirty="0">
              <a:solidFill>
                <a:srgbClr val="0070C0"/>
              </a:solidFill>
              <a:latin typeface="Times New Roman" panose="02020603050405020304" pitchFamily="18" charset="0"/>
              <a:ea typeface="黑体" panose="02010609060101010101" pitchFamily="49" charset="-122"/>
              <a:sym typeface="Times New Roman" panose="02020603050405020304" pitchFamily="18" charset="0"/>
            </a:endParaRPr>
          </a:p>
          <a:p>
            <a:pPr marL="285750" indent="-285750" fontAlgn="auto">
              <a:lnSpc>
                <a:spcPct val="140000"/>
              </a:lnSpc>
              <a:buFont typeface="Wingdings" panose="05000000000000000000" pitchFamily="2" charset="2"/>
              <a:buChar char="ü"/>
            </a:pPr>
            <a:r>
              <a:rPr lang="zh-CN" altLang="en-US" sz="1600" dirty="0">
                <a:solidFill>
                  <a:srgbClr val="0070C0"/>
                </a:solidFill>
                <a:latin typeface="Times New Roman" panose="02020603050405020304" pitchFamily="18" charset="0"/>
                <a:ea typeface="黑体" panose="02010609060101010101" pitchFamily="49" charset="-122"/>
                <a:sym typeface="Times New Roman" panose="02020603050405020304" pitchFamily="18" charset="0"/>
              </a:rPr>
              <a:t>第三，</a:t>
            </a:r>
            <a:r>
              <a:rPr lang="zh-CN" altLang="en-US" sz="1600" dirty="0">
                <a:solidFill>
                  <a:srgbClr val="C00000"/>
                </a:solidFill>
                <a:latin typeface="Times New Roman" panose="02020603050405020304" pitchFamily="18" charset="0"/>
                <a:ea typeface="黑体" panose="02010609060101010101" pitchFamily="49" charset="-122"/>
                <a:sym typeface="Times New Roman" panose="02020603050405020304" pitchFamily="18" charset="0"/>
              </a:rPr>
              <a:t>必须</a:t>
            </a:r>
            <a:r>
              <a:rPr lang="zh-CN" altLang="en-US" sz="1600" dirty="0">
                <a:solidFill>
                  <a:srgbClr val="0070C0"/>
                </a:solidFill>
                <a:latin typeface="Times New Roman" panose="02020603050405020304" pitchFamily="18" charset="0"/>
                <a:ea typeface="黑体" panose="02010609060101010101" pitchFamily="49" charset="-122"/>
                <a:sym typeface="Times New Roman" panose="02020603050405020304" pitchFamily="18" charset="0"/>
              </a:rPr>
              <a:t>继续推进马克思主义中国化；</a:t>
            </a:r>
            <a:endParaRPr lang="en-US" altLang="zh-CN" sz="1600" dirty="0">
              <a:solidFill>
                <a:srgbClr val="0070C0"/>
              </a:solidFill>
              <a:latin typeface="Times New Roman" panose="02020603050405020304" pitchFamily="18" charset="0"/>
              <a:ea typeface="黑体" panose="02010609060101010101" pitchFamily="49" charset="-122"/>
              <a:sym typeface="Times New Roman" panose="02020603050405020304" pitchFamily="18" charset="0"/>
            </a:endParaRPr>
          </a:p>
          <a:p>
            <a:pPr marL="285750" indent="-285750" fontAlgn="auto">
              <a:lnSpc>
                <a:spcPct val="140000"/>
              </a:lnSpc>
              <a:buFont typeface="Wingdings" panose="05000000000000000000" pitchFamily="2" charset="2"/>
              <a:buChar char="ü"/>
            </a:pPr>
            <a:r>
              <a:rPr lang="zh-CN" altLang="en-US" sz="1600" dirty="0">
                <a:solidFill>
                  <a:srgbClr val="0070C0"/>
                </a:solidFill>
                <a:latin typeface="Times New Roman" panose="02020603050405020304" pitchFamily="18" charset="0"/>
                <a:ea typeface="黑体" panose="02010609060101010101" pitchFamily="49" charset="-122"/>
                <a:sym typeface="Times New Roman" panose="02020603050405020304" pitchFamily="18" charset="0"/>
              </a:rPr>
              <a:t>第四，</a:t>
            </a:r>
            <a:r>
              <a:rPr lang="zh-CN" altLang="en-US" sz="1600" dirty="0">
                <a:solidFill>
                  <a:srgbClr val="C00000"/>
                </a:solidFill>
                <a:latin typeface="Times New Roman" panose="02020603050405020304" pitchFamily="18" charset="0"/>
                <a:ea typeface="黑体" panose="02010609060101010101" pitchFamily="49" charset="-122"/>
                <a:sym typeface="Times New Roman" panose="02020603050405020304" pitchFamily="18" charset="0"/>
              </a:rPr>
              <a:t>必须</a:t>
            </a:r>
            <a:r>
              <a:rPr lang="zh-CN" altLang="en-US" sz="1600" dirty="0">
                <a:solidFill>
                  <a:srgbClr val="0070C0"/>
                </a:solidFill>
                <a:latin typeface="Times New Roman" panose="02020603050405020304" pitchFamily="18" charset="0"/>
                <a:ea typeface="黑体" panose="02010609060101010101" pitchFamily="49" charset="-122"/>
                <a:sym typeface="Times New Roman" panose="02020603050405020304" pitchFamily="18" charset="0"/>
              </a:rPr>
              <a:t>坚持和发展中国特色社会主义；</a:t>
            </a:r>
            <a:endParaRPr lang="en-US" altLang="zh-CN" sz="1600" dirty="0">
              <a:solidFill>
                <a:srgbClr val="0070C0"/>
              </a:solidFill>
              <a:latin typeface="Times New Roman" panose="02020603050405020304" pitchFamily="18" charset="0"/>
              <a:ea typeface="黑体" panose="02010609060101010101" pitchFamily="49" charset="-122"/>
              <a:sym typeface="Times New Roman" panose="02020603050405020304" pitchFamily="18" charset="0"/>
            </a:endParaRPr>
          </a:p>
          <a:p>
            <a:pPr marL="285750" indent="-285750" fontAlgn="auto">
              <a:lnSpc>
                <a:spcPct val="140000"/>
              </a:lnSpc>
              <a:buFont typeface="Wingdings" panose="05000000000000000000" pitchFamily="2" charset="2"/>
              <a:buChar char="ü"/>
            </a:pPr>
            <a:r>
              <a:rPr lang="zh-CN" altLang="en-US" sz="1600" dirty="0">
                <a:solidFill>
                  <a:srgbClr val="0070C0"/>
                </a:solidFill>
                <a:latin typeface="Times New Roman" panose="02020603050405020304" pitchFamily="18" charset="0"/>
                <a:ea typeface="黑体" panose="02010609060101010101" pitchFamily="49" charset="-122"/>
                <a:sym typeface="Times New Roman" panose="02020603050405020304" pitchFamily="18" charset="0"/>
              </a:rPr>
              <a:t>第五，</a:t>
            </a:r>
            <a:r>
              <a:rPr lang="zh-CN" altLang="en-US" sz="1600" dirty="0">
                <a:solidFill>
                  <a:srgbClr val="C00000"/>
                </a:solidFill>
                <a:latin typeface="Times New Roman" panose="02020603050405020304" pitchFamily="18" charset="0"/>
                <a:ea typeface="黑体" panose="02010609060101010101" pitchFamily="49" charset="-122"/>
                <a:sym typeface="Times New Roman" panose="02020603050405020304" pitchFamily="18" charset="0"/>
              </a:rPr>
              <a:t>必须</a:t>
            </a:r>
            <a:r>
              <a:rPr lang="zh-CN" altLang="en-US" sz="1600" dirty="0">
                <a:solidFill>
                  <a:srgbClr val="0070C0"/>
                </a:solidFill>
                <a:latin typeface="Times New Roman" panose="02020603050405020304" pitchFamily="18" charset="0"/>
                <a:ea typeface="黑体" panose="02010609060101010101" pitchFamily="49" charset="-122"/>
                <a:sym typeface="Times New Roman" panose="02020603050405020304" pitchFamily="18" charset="0"/>
              </a:rPr>
              <a:t>加快国防和军队现代化；</a:t>
            </a:r>
            <a:endParaRPr lang="en-US" altLang="zh-CN" sz="1600" dirty="0">
              <a:solidFill>
                <a:srgbClr val="0070C0"/>
              </a:solidFill>
              <a:latin typeface="Times New Roman" panose="02020603050405020304" pitchFamily="18" charset="0"/>
              <a:ea typeface="黑体" panose="02010609060101010101" pitchFamily="49" charset="-122"/>
              <a:sym typeface="Times New Roman" panose="02020603050405020304" pitchFamily="18" charset="0"/>
            </a:endParaRPr>
          </a:p>
          <a:p>
            <a:pPr marL="285750" indent="-285750" fontAlgn="auto">
              <a:lnSpc>
                <a:spcPct val="140000"/>
              </a:lnSpc>
              <a:buFont typeface="Wingdings" panose="05000000000000000000" pitchFamily="2" charset="2"/>
              <a:buChar char="ü"/>
            </a:pPr>
            <a:r>
              <a:rPr lang="zh-CN" altLang="en-US" sz="1600" dirty="0">
                <a:solidFill>
                  <a:srgbClr val="0070C0"/>
                </a:solidFill>
                <a:latin typeface="Times New Roman" panose="02020603050405020304" pitchFamily="18" charset="0"/>
                <a:ea typeface="黑体" panose="02010609060101010101" pitchFamily="49" charset="-122"/>
                <a:sym typeface="Times New Roman" panose="02020603050405020304" pitchFamily="18" charset="0"/>
              </a:rPr>
              <a:t>第六，</a:t>
            </a:r>
            <a:r>
              <a:rPr lang="zh-CN" altLang="en-US" sz="1600" dirty="0">
                <a:solidFill>
                  <a:srgbClr val="C00000"/>
                </a:solidFill>
                <a:latin typeface="Times New Roman" panose="02020603050405020304" pitchFamily="18" charset="0"/>
                <a:ea typeface="黑体" panose="02010609060101010101" pitchFamily="49" charset="-122"/>
                <a:sym typeface="Times New Roman" panose="02020603050405020304" pitchFamily="18" charset="0"/>
              </a:rPr>
              <a:t>必须</a:t>
            </a:r>
            <a:r>
              <a:rPr lang="zh-CN" altLang="en-US" sz="1600" dirty="0">
                <a:solidFill>
                  <a:srgbClr val="0070C0"/>
                </a:solidFill>
                <a:latin typeface="Times New Roman" panose="02020603050405020304" pitchFamily="18" charset="0"/>
                <a:ea typeface="黑体" panose="02010609060101010101" pitchFamily="49" charset="-122"/>
                <a:sym typeface="Times New Roman" panose="02020603050405020304" pitchFamily="18" charset="0"/>
              </a:rPr>
              <a:t>不断推动构建人类命运共同体；</a:t>
            </a:r>
            <a:endParaRPr lang="en-US" altLang="zh-CN" sz="1600" dirty="0">
              <a:solidFill>
                <a:srgbClr val="0070C0"/>
              </a:solidFill>
              <a:latin typeface="Times New Roman" panose="02020603050405020304" pitchFamily="18" charset="0"/>
              <a:ea typeface="黑体" panose="02010609060101010101" pitchFamily="49" charset="-122"/>
              <a:sym typeface="Times New Roman" panose="02020603050405020304" pitchFamily="18" charset="0"/>
            </a:endParaRPr>
          </a:p>
          <a:p>
            <a:pPr marL="285750" indent="-285750" fontAlgn="auto">
              <a:lnSpc>
                <a:spcPct val="140000"/>
              </a:lnSpc>
              <a:buFont typeface="Wingdings" panose="05000000000000000000" pitchFamily="2" charset="2"/>
              <a:buChar char="ü"/>
            </a:pPr>
            <a:r>
              <a:rPr lang="zh-CN" altLang="en-US" sz="1600" dirty="0">
                <a:solidFill>
                  <a:srgbClr val="0070C0"/>
                </a:solidFill>
                <a:latin typeface="Times New Roman" panose="02020603050405020304" pitchFamily="18" charset="0"/>
                <a:ea typeface="黑体" panose="02010609060101010101" pitchFamily="49" charset="-122"/>
                <a:sym typeface="Times New Roman" panose="02020603050405020304" pitchFamily="18" charset="0"/>
              </a:rPr>
              <a:t>第七，</a:t>
            </a:r>
            <a:r>
              <a:rPr lang="zh-CN" altLang="en-US" sz="1600" dirty="0">
                <a:solidFill>
                  <a:srgbClr val="C00000"/>
                </a:solidFill>
                <a:latin typeface="Times New Roman" panose="02020603050405020304" pitchFamily="18" charset="0"/>
                <a:ea typeface="黑体" panose="02010609060101010101" pitchFamily="49" charset="-122"/>
                <a:sym typeface="Times New Roman" panose="02020603050405020304" pitchFamily="18" charset="0"/>
              </a:rPr>
              <a:t>必须</a:t>
            </a:r>
            <a:r>
              <a:rPr lang="zh-CN" altLang="en-US" sz="1600" dirty="0">
                <a:solidFill>
                  <a:srgbClr val="0070C0"/>
                </a:solidFill>
                <a:latin typeface="Times New Roman" panose="02020603050405020304" pitchFamily="18" charset="0"/>
                <a:ea typeface="黑体" panose="02010609060101010101" pitchFamily="49" charset="-122"/>
                <a:sym typeface="Times New Roman" panose="02020603050405020304" pitchFamily="18" charset="0"/>
              </a:rPr>
              <a:t>进行具有许多新的历史特点的伟大斗争；</a:t>
            </a:r>
            <a:endParaRPr lang="en-US" altLang="zh-CN" sz="1600" dirty="0">
              <a:solidFill>
                <a:srgbClr val="0070C0"/>
              </a:solidFill>
              <a:latin typeface="Times New Roman" panose="02020603050405020304" pitchFamily="18" charset="0"/>
              <a:ea typeface="黑体" panose="02010609060101010101" pitchFamily="49" charset="-122"/>
              <a:sym typeface="Times New Roman" panose="02020603050405020304" pitchFamily="18" charset="0"/>
            </a:endParaRPr>
          </a:p>
          <a:p>
            <a:pPr marL="285750" indent="-285750" fontAlgn="auto">
              <a:lnSpc>
                <a:spcPct val="140000"/>
              </a:lnSpc>
              <a:buFont typeface="Wingdings" panose="05000000000000000000" pitchFamily="2" charset="2"/>
              <a:buChar char="ü"/>
            </a:pPr>
            <a:r>
              <a:rPr lang="zh-CN" altLang="en-US" sz="1600" dirty="0">
                <a:solidFill>
                  <a:srgbClr val="0070C0"/>
                </a:solidFill>
                <a:latin typeface="Times New Roman" panose="02020603050405020304" pitchFamily="18" charset="0"/>
                <a:ea typeface="黑体" panose="02010609060101010101" pitchFamily="49" charset="-122"/>
                <a:sym typeface="Times New Roman" panose="02020603050405020304" pitchFamily="18" charset="0"/>
              </a:rPr>
              <a:t>第八，</a:t>
            </a:r>
            <a:r>
              <a:rPr lang="zh-CN" altLang="en-US" sz="1600" dirty="0">
                <a:solidFill>
                  <a:srgbClr val="C00000"/>
                </a:solidFill>
                <a:latin typeface="Times New Roman" panose="02020603050405020304" pitchFamily="18" charset="0"/>
                <a:ea typeface="黑体" panose="02010609060101010101" pitchFamily="49" charset="-122"/>
                <a:sym typeface="Times New Roman" panose="02020603050405020304" pitchFamily="18" charset="0"/>
              </a:rPr>
              <a:t>必须</a:t>
            </a:r>
            <a:r>
              <a:rPr lang="zh-CN" altLang="en-US" sz="1600" dirty="0">
                <a:solidFill>
                  <a:srgbClr val="0070C0"/>
                </a:solidFill>
                <a:latin typeface="Times New Roman" panose="02020603050405020304" pitchFamily="18" charset="0"/>
                <a:ea typeface="黑体" panose="02010609060101010101" pitchFamily="49" charset="-122"/>
                <a:sym typeface="Times New Roman" panose="02020603050405020304" pitchFamily="18" charset="0"/>
              </a:rPr>
              <a:t>加强中华儿女大团结；</a:t>
            </a:r>
            <a:endParaRPr lang="en-US" altLang="zh-CN" sz="1600" dirty="0">
              <a:solidFill>
                <a:srgbClr val="0070C0"/>
              </a:solidFill>
              <a:latin typeface="Times New Roman" panose="02020603050405020304" pitchFamily="18" charset="0"/>
              <a:ea typeface="黑体" panose="02010609060101010101" pitchFamily="49" charset="-122"/>
              <a:sym typeface="Times New Roman" panose="02020603050405020304" pitchFamily="18" charset="0"/>
            </a:endParaRPr>
          </a:p>
          <a:p>
            <a:pPr marL="285750" indent="-285750" fontAlgn="auto">
              <a:lnSpc>
                <a:spcPct val="140000"/>
              </a:lnSpc>
              <a:buFont typeface="Wingdings" panose="05000000000000000000" pitchFamily="2" charset="2"/>
              <a:buChar char="ü"/>
            </a:pPr>
            <a:r>
              <a:rPr lang="zh-CN" altLang="en-US" sz="1600" dirty="0">
                <a:solidFill>
                  <a:srgbClr val="0070C0"/>
                </a:solidFill>
                <a:latin typeface="Times New Roman" panose="02020603050405020304" pitchFamily="18" charset="0"/>
                <a:ea typeface="黑体" panose="02010609060101010101" pitchFamily="49" charset="-122"/>
                <a:sym typeface="Times New Roman" panose="02020603050405020304" pitchFamily="18" charset="0"/>
              </a:rPr>
              <a:t>第九，</a:t>
            </a:r>
            <a:r>
              <a:rPr lang="zh-CN" altLang="en-US" sz="1600" dirty="0">
                <a:solidFill>
                  <a:srgbClr val="C00000"/>
                </a:solidFill>
                <a:latin typeface="Times New Roman" panose="02020603050405020304" pitchFamily="18" charset="0"/>
                <a:ea typeface="黑体" panose="02010609060101010101" pitchFamily="49" charset="-122"/>
                <a:sym typeface="Times New Roman" panose="02020603050405020304" pitchFamily="18" charset="0"/>
              </a:rPr>
              <a:t>必须</a:t>
            </a:r>
            <a:r>
              <a:rPr lang="zh-CN" altLang="en-US" sz="1600" dirty="0">
                <a:solidFill>
                  <a:srgbClr val="0070C0"/>
                </a:solidFill>
                <a:latin typeface="Times New Roman" panose="02020603050405020304" pitchFamily="18" charset="0"/>
                <a:ea typeface="黑体" panose="02010609060101010101" pitchFamily="49" charset="-122"/>
                <a:sym typeface="Times New Roman" panose="02020603050405020304" pitchFamily="18" charset="0"/>
              </a:rPr>
              <a:t>不断推进党的建设新的伟大工程。</a:t>
            </a:r>
          </a:p>
        </p:txBody>
      </p:sp>
      <p:sp>
        <p:nvSpPr>
          <p:cNvPr id="25" name="矩形 1">
            <a:extLst>
              <a:ext uri="{FF2B5EF4-FFF2-40B4-BE49-F238E27FC236}">
                <a16:creationId xmlns:a16="http://schemas.microsoft.com/office/drawing/2014/main" id="{79273C22-312F-471D-84D9-7D767DBBB5A8}"/>
              </a:ext>
            </a:extLst>
          </p:cNvPr>
          <p:cNvSpPr/>
          <p:nvPr/>
        </p:nvSpPr>
        <p:spPr>
          <a:xfrm>
            <a:off x="5503741" y="1175492"/>
            <a:ext cx="1579279" cy="369332"/>
          </a:xfrm>
          <a:prstGeom prst="rect">
            <a:avLst/>
          </a:prstGeom>
        </p:spPr>
        <p:txBody>
          <a:bodyPr wrap="none">
            <a:spAutoFit/>
          </a:bodyPr>
          <a:lstStyle/>
          <a:p>
            <a:pPr algn="ctr"/>
            <a:r>
              <a:rPr lang="zh-CN" altLang="en-US" b="1" u="sng" dirty="0">
                <a:solidFill>
                  <a:srgbClr val="002060"/>
                </a:solidFill>
                <a:latin typeface="Times New Roman" panose="02020603050405020304" pitchFamily="18" charset="0"/>
                <a:ea typeface="宋体" panose="02010600030101010101" pitchFamily="2" charset="-122"/>
                <a:sym typeface="Times New Roman" panose="02020603050405020304" pitchFamily="18" charset="0"/>
              </a:rPr>
              <a:t>“九个必须”</a:t>
            </a:r>
            <a:endParaRPr lang="zh-CN" altLang="en-US" u="sng" dirty="0">
              <a:latin typeface="Times New Roman" panose="02020603050405020304" pitchFamily="18" charset="0"/>
              <a:sym typeface="Times New Roman" panose="02020603050405020304" pitchFamily="18" charset="0"/>
            </a:endParaRPr>
          </a:p>
        </p:txBody>
      </p:sp>
    </p:spTree>
    <p:extLst>
      <p:ext uri="{BB962C8B-B14F-4D97-AF65-F5344CB8AC3E}">
        <p14:creationId xmlns:p14="http://schemas.microsoft.com/office/powerpoint/2010/main" val="87966821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3">
            <a:extLst>
              <a:ext uri="{FF2B5EF4-FFF2-40B4-BE49-F238E27FC236}">
                <a16:creationId xmlns:a16="http://schemas.microsoft.com/office/drawing/2014/main" id="{67CB5ED2-9890-4685-81FD-05BE86027E77}"/>
              </a:ext>
            </a:extLst>
          </p:cNvPr>
          <p:cNvCxnSpPr>
            <a:cxnSpLocks/>
          </p:cNvCxnSpPr>
          <p:nvPr/>
        </p:nvCxnSpPr>
        <p:spPr>
          <a:xfrm>
            <a:off x="1029335" y="530860"/>
            <a:ext cx="7858125" cy="0"/>
          </a:xfrm>
          <a:prstGeom prst="line">
            <a:avLst/>
          </a:prstGeom>
          <a:ln w="12700" cmpd="sng">
            <a:solidFill>
              <a:srgbClr val="EA0000"/>
            </a:solidFill>
            <a:prstDash val="solid"/>
          </a:ln>
        </p:spPr>
        <p:style>
          <a:lnRef idx="1">
            <a:schemeClr val="accent1"/>
          </a:lnRef>
          <a:fillRef idx="0">
            <a:schemeClr val="accent1"/>
          </a:fillRef>
          <a:effectRef idx="0">
            <a:schemeClr val="accent1"/>
          </a:effectRef>
          <a:fontRef idx="minor">
            <a:schemeClr val="tx1"/>
          </a:fontRef>
        </p:style>
      </p:cxnSp>
      <p:sp>
        <p:nvSpPr>
          <p:cNvPr id="3" name="矩形 9">
            <a:extLst>
              <a:ext uri="{FF2B5EF4-FFF2-40B4-BE49-F238E27FC236}">
                <a16:creationId xmlns:a16="http://schemas.microsoft.com/office/drawing/2014/main" id="{84A1FCEF-0883-4849-AE84-2272B4962D7A}"/>
              </a:ext>
            </a:extLst>
          </p:cNvPr>
          <p:cNvSpPr/>
          <p:nvPr/>
        </p:nvSpPr>
        <p:spPr>
          <a:xfrm>
            <a:off x="1029336" y="74255"/>
            <a:ext cx="5140764" cy="449418"/>
          </a:xfrm>
          <a:prstGeom prst="rect">
            <a:avLst/>
          </a:prstGeom>
        </p:spPr>
        <p:txBody>
          <a:bodyPr wrap="square">
            <a:spAutoFit/>
          </a:bodyPr>
          <a:lstStyle/>
          <a:p>
            <a:pPr algn="just">
              <a:lnSpc>
                <a:spcPct val="130000"/>
              </a:lnSpc>
              <a:spcAft>
                <a:spcPts val="0"/>
              </a:spcAft>
            </a:pPr>
            <a:r>
              <a:rPr lang="zh-CN" altLang="en-US" sz="2000" b="1" kern="100" dirty="0">
                <a:solidFill>
                  <a:srgbClr val="00206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二、认真学习“七一”讲话的主要内容</a:t>
            </a:r>
          </a:p>
        </p:txBody>
      </p:sp>
      <p:pic>
        <p:nvPicPr>
          <p:cNvPr id="5" name="图片 4">
            <a:extLst>
              <a:ext uri="{FF2B5EF4-FFF2-40B4-BE49-F238E27FC236}">
                <a16:creationId xmlns:a16="http://schemas.microsoft.com/office/drawing/2014/main" id="{0EC2AC31-0DB4-49A6-921F-5CCC8DF2EA31}"/>
              </a:ext>
            </a:extLst>
          </p:cNvPr>
          <p:cNvPicPr>
            <a:picLocks noChangeAspect="1"/>
          </p:cNvPicPr>
          <p:nvPr/>
        </p:nvPicPr>
        <p:blipFill>
          <a:blip r:embed="rId2"/>
          <a:stretch>
            <a:fillRect/>
          </a:stretch>
        </p:blipFill>
        <p:spPr>
          <a:xfrm>
            <a:off x="199390" y="84180"/>
            <a:ext cx="629147" cy="629147"/>
          </a:xfrm>
          <a:prstGeom prst="rect">
            <a:avLst/>
          </a:prstGeom>
          <a:effectLst>
            <a:outerShdw blurRad="63500" sx="102000" sy="102000" algn="ctr" rotWithShape="0">
              <a:prstClr val="black">
                <a:alpha val="40000"/>
              </a:prstClr>
            </a:outerShdw>
          </a:effectLst>
        </p:spPr>
      </p:pic>
      <p:sp>
        <p:nvSpPr>
          <p:cNvPr id="7" name="文本框 6">
            <a:extLst>
              <a:ext uri="{FF2B5EF4-FFF2-40B4-BE49-F238E27FC236}">
                <a16:creationId xmlns:a16="http://schemas.microsoft.com/office/drawing/2014/main" id="{9EB39991-7368-4B1F-9136-AB7A469A3A9D}"/>
              </a:ext>
            </a:extLst>
          </p:cNvPr>
          <p:cNvSpPr txBox="1"/>
          <p:nvPr/>
        </p:nvSpPr>
        <p:spPr>
          <a:xfrm>
            <a:off x="1029335" y="777219"/>
            <a:ext cx="4884104" cy="400110"/>
          </a:xfrm>
          <a:prstGeom prst="rect">
            <a:avLst/>
          </a:prstGeom>
          <a:noFill/>
        </p:spPr>
        <p:txBody>
          <a:bodyPr wrap="square">
            <a:spAutoFit/>
          </a:bodyPr>
          <a:lstStyle/>
          <a:p>
            <a:pPr algn="just"/>
            <a:r>
              <a:rPr lang="en-US" altLang="zh-CN" sz="2000" b="1" i="0" dirty="0">
                <a:solidFill>
                  <a:srgbClr val="FF0000"/>
                </a:solidFill>
                <a:latin typeface="Times New Roman" panose="02020603050405020304" pitchFamily="18" charset="0"/>
                <a:ea typeface="方正小标宋_GBK" panose="03000509000000000000" pitchFamily="65" charset="-122"/>
                <a:sym typeface="Times New Roman" panose="02020603050405020304" pitchFamily="18" charset="0"/>
              </a:rPr>
              <a:t>6. </a:t>
            </a:r>
            <a:r>
              <a:rPr lang="zh-CN" altLang="en-US" sz="2000" b="1" i="0" dirty="0">
                <a:solidFill>
                  <a:srgbClr val="FF0000"/>
                </a:solidFill>
                <a:latin typeface="Times New Roman" panose="02020603050405020304" pitchFamily="18" charset="0"/>
                <a:ea typeface="方正小标宋_GBK" panose="03000509000000000000" pitchFamily="65" charset="-122"/>
                <a:sym typeface="Times New Roman" panose="02020603050405020304" pitchFamily="18" charset="0"/>
              </a:rPr>
              <a:t>寄语青年：</a:t>
            </a:r>
          </a:p>
        </p:txBody>
      </p:sp>
      <p:sp>
        <p:nvSpPr>
          <p:cNvPr id="11" name="文本框 10">
            <a:extLst>
              <a:ext uri="{FF2B5EF4-FFF2-40B4-BE49-F238E27FC236}">
                <a16:creationId xmlns:a16="http://schemas.microsoft.com/office/drawing/2014/main" id="{ACA6D86D-DDDF-4235-AF17-D05A004BD012}"/>
              </a:ext>
            </a:extLst>
          </p:cNvPr>
          <p:cNvSpPr txBox="1"/>
          <p:nvPr/>
        </p:nvSpPr>
        <p:spPr>
          <a:xfrm>
            <a:off x="3602355" y="1426308"/>
            <a:ext cx="5285105" cy="2619948"/>
          </a:xfrm>
          <a:prstGeom prst="rect">
            <a:avLst/>
          </a:prstGeom>
          <a:noFill/>
          <a:ln w="9525">
            <a:noFill/>
          </a:ln>
        </p:spPr>
        <p:txBody>
          <a:bodyPr wrap="square">
            <a:spAutoFit/>
          </a:bodyPr>
          <a:lstStyle/>
          <a:p>
            <a:pPr indent="0" fontAlgn="auto">
              <a:lnSpc>
                <a:spcPct val="150000"/>
              </a:lnSpc>
            </a:pPr>
            <a:r>
              <a:rPr lang="zh-CN" sz="1600" b="0" u="sng" dirty="0">
                <a:solidFill>
                  <a:srgbClr val="FF0000"/>
                </a:solidFill>
                <a:latin typeface="Times New Roman" panose="02020603050405020304" pitchFamily="18" charset="0"/>
                <a:ea typeface="黑体" panose="02010609060101010101" pitchFamily="49" charset="-122"/>
                <a:sym typeface="Times New Roman" panose="02020603050405020304" pitchFamily="18" charset="0"/>
              </a:rPr>
              <a:t>未来属于青年，希望寄予青年。</a:t>
            </a:r>
            <a:r>
              <a:rPr lang="zh-CN" sz="1600" b="0" dirty="0">
                <a:solidFill>
                  <a:srgbClr val="000000"/>
                </a:solidFill>
                <a:latin typeface="Times New Roman" panose="02020603050405020304" pitchFamily="18" charset="0"/>
                <a:ea typeface="黑体" panose="02010609060101010101" pitchFamily="49" charset="-122"/>
                <a:sym typeface="Times New Roman" panose="02020603050405020304" pitchFamily="18" charset="0"/>
              </a:rPr>
              <a:t>一百年前，一群新青年高举马克思主义思想火炬，在风雨如晦的中国苦苦探寻民族复兴的前途。一百年来，在中国共产党的旗帜下，一代代中国青年把青春奋斗融入党和人民事业，成为实现中华民族伟大复兴的先锋力量。</a:t>
            </a:r>
            <a:r>
              <a:rPr lang="zh-CN" sz="1600" b="0" u="sng" dirty="0">
                <a:solidFill>
                  <a:srgbClr val="FF0000"/>
                </a:solidFill>
                <a:latin typeface="Times New Roman" panose="02020603050405020304" pitchFamily="18" charset="0"/>
                <a:ea typeface="黑体" panose="02010609060101010101" pitchFamily="49" charset="-122"/>
                <a:sym typeface="Times New Roman" panose="02020603050405020304" pitchFamily="18" charset="0"/>
              </a:rPr>
              <a:t>新时代的中国青年要以实现中华民族伟大复兴为己任，增强做中国人的志气、骨气、底气，不负时代，不负韶华，不负党和人民的殷切期望！</a:t>
            </a:r>
            <a:endParaRPr lang="zh-CN" altLang="en-US" sz="1600" b="0" u="sng" dirty="0">
              <a:solidFill>
                <a:srgbClr val="FF0000"/>
              </a:solidFill>
              <a:latin typeface="Times New Roman" panose="02020603050405020304" pitchFamily="18" charset="0"/>
              <a:ea typeface="黑体" panose="02010609060101010101" pitchFamily="49" charset="-122"/>
              <a:sym typeface="Times New Roman" panose="02020603050405020304" pitchFamily="18" charset="0"/>
            </a:endParaRPr>
          </a:p>
        </p:txBody>
      </p:sp>
      <p:pic>
        <p:nvPicPr>
          <p:cNvPr id="5122" name="Picture 2">
            <a:extLst>
              <a:ext uri="{FF2B5EF4-FFF2-40B4-BE49-F238E27FC236}">
                <a16:creationId xmlns:a16="http://schemas.microsoft.com/office/drawing/2014/main" id="{CC0F48E4-014C-4A43-B48A-1029AB5FC37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3470" y="1807352"/>
            <a:ext cx="3305925" cy="185786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9098415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3">
            <a:extLst>
              <a:ext uri="{FF2B5EF4-FFF2-40B4-BE49-F238E27FC236}">
                <a16:creationId xmlns:a16="http://schemas.microsoft.com/office/drawing/2014/main" id="{67CB5ED2-9890-4685-81FD-05BE86027E77}"/>
              </a:ext>
            </a:extLst>
          </p:cNvPr>
          <p:cNvCxnSpPr>
            <a:cxnSpLocks/>
          </p:cNvCxnSpPr>
          <p:nvPr/>
        </p:nvCxnSpPr>
        <p:spPr>
          <a:xfrm>
            <a:off x="1029335" y="530860"/>
            <a:ext cx="7858125" cy="0"/>
          </a:xfrm>
          <a:prstGeom prst="line">
            <a:avLst/>
          </a:prstGeom>
          <a:ln w="12700" cmpd="sng">
            <a:solidFill>
              <a:srgbClr val="EA0000"/>
            </a:solidFill>
            <a:prstDash val="solid"/>
          </a:ln>
        </p:spPr>
        <p:style>
          <a:lnRef idx="1">
            <a:schemeClr val="accent1"/>
          </a:lnRef>
          <a:fillRef idx="0">
            <a:schemeClr val="accent1"/>
          </a:fillRef>
          <a:effectRef idx="0">
            <a:schemeClr val="accent1"/>
          </a:effectRef>
          <a:fontRef idx="minor">
            <a:schemeClr val="tx1"/>
          </a:fontRef>
        </p:style>
      </p:cxnSp>
      <p:sp>
        <p:nvSpPr>
          <p:cNvPr id="3" name="矩形 9">
            <a:extLst>
              <a:ext uri="{FF2B5EF4-FFF2-40B4-BE49-F238E27FC236}">
                <a16:creationId xmlns:a16="http://schemas.microsoft.com/office/drawing/2014/main" id="{84A1FCEF-0883-4849-AE84-2272B4962D7A}"/>
              </a:ext>
            </a:extLst>
          </p:cNvPr>
          <p:cNvSpPr/>
          <p:nvPr/>
        </p:nvSpPr>
        <p:spPr>
          <a:xfrm>
            <a:off x="1029336" y="74255"/>
            <a:ext cx="5140764" cy="449418"/>
          </a:xfrm>
          <a:prstGeom prst="rect">
            <a:avLst/>
          </a:prstGeom>
        </p:spPr>
        <p:txBody>
          <a:bodyPr wrap="square">
            <a:spAutoFit/>
          </a:bodyPr>
          <a:lstStyle/>
          <a:p>
            <a:pPr algn="just">
              <a:lnSpc>
                <a:spcPct val="130000"/>
              </a:lnSpc>
              <a:spcAft>
                <a:spcPts val="0"/>
              </a:spcAft>
            </a:pPr>
            <a:r>
              <a:rPr lang="zh-CN" altLang="en-US" sz="2000" b="1" kern="100" dirty="0">
                <a:solidFill>
                  <a:srgbClr val="00206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二、认真学习“七一”讲话的主要内容</a:t>
            </a:r>
          </a:p>
        </p:txBody>
      </p:sp>
      <p:pic>
        <p:nvPicPr>
          <p:cNvPr id="5" name="图片 4">
            <a:extLst>
              <a:ext uri="{FF2B5EF4-FFF2-40B4-BE49-F238E27FC236}">
                <a16:creationId xmlns:a16="http://schemas.microsoft.com/office/drawing/2014/main" id="{0EC2AC31-0DB4-49A6-921F-5CCC8DF2EA31}"/>
              </a:ext>
            </a:extLst>
          </p:cNvPr>
          <p:cNvPicPr>
            <a:picLocks noChangeAspect="1"/>
          </p:cNvPicPr>
          <p:nvPr/>
        </p:nvPicPr>
        <p:blipFill>
          <a:blip r:embed="rId2"/>
          <a:stretch>
            <a:fillRect/>
          </a:stretch>
        </p:blipFill>
        <p:spPr>
          <a:xfrm>
            <a:off x="199390" y="84180"/>
            <a:ext cx="629147" cy="629147"/>
          </a:xfrm>
          <a:prstGeom prst="rect">
            <a:avLst/>
          </a:prstGeom>
          <a:effectLst>
            <a:outerShdw blurRad="63500" sx="102000" sy="102000" algn="ctr" rotWithShape="0">
              <a:prstClr val="black">
                <a:alpha val="40000"/>
              </a:prstClr>
            </a:outerShdw>
          </a:effectLst>
        </p:spPr>
      </p:pic>
      <p:sp>
        <p:nvSpPr>
          <p:cNvPr id="7" name="文本框 6">
            <a:extLst>
              <a:ext uri="{FF2B5EF4-FFF2-40B4-BE49-F238E27FC236}">
                <a16:creationId xmlns:a16="http://schemas.microsoft.com/office/drawing/2014/main" id="{9EB39991-7368-4B1F-9136-AB7A469A3A9D}"/>
              </a:ext>
            </a:extLst>
          </p:cNvPr>
          <p:cNvSpPr txBox="1"/>
          <p:nvPr/>
        </p:nvSpPr>
        <p:spPr>
          <a:xfrm>
            <a:off x="1029335" y="777219"/>
            <a:ext cx="4884104" cy="400110"/>
          </a:xfrm>
          <a:prstGeom prst="rect">
            <a:avLst/>
          </a:prstGeom>
          <a:noFill/>
        </p:spPr>
        <p:txBody>
          <a:bodyPr wrap="square">
            <a:spAutoFit/>
          </a:bodyPr>
          <a:lstStyle/>
          <a:p>
            <a:pPr algn="just"/>
            <a:r>
              <a:rPr lang="en-US" altLang="zh-CN" sz="2000" b="1" i="0" dirty="0">
                <a:solidFill>
                  <a:srgbClr val="FF0000"/>
                </a:solidFill>
                <a:latin typeface="Times New Roman" panose="02020603050405020304" pitchFamily="18" charset="0"/>
                <a:ea typeface="方正小标宋_GBK" panose="03000509000000000000" pitchFamily="65" charset="-122"/>
                <a:sym typeface="Times New Roman" panose="02020603050405020304" pitchFamily="18" charset="0"/>
              </a:rPr>
              <a:t>6. </a:t>
            </a:r>
            <a:r>
              <a:rPr lang="zh-CN" altLang="en-US" sz="2000" b="1" i="0" dirty="0">
                <a:solidFill>
                  <a:srgbClr val="FF0000"/>
                </a:solidFill>
                <a:latin typeface="Times New Roman" panose="02020603050405020304" pitchFamily="18" charset="0"/>
                <a:ea typeface="方正小标宋_GBK" panose="03000509000000000000" pitchFamily="65" charset="-122"/>
                <a:sym typeface="Times New Roman" panose="02020603050405020304" pitchFamily="18" charset="0"/>
              </a:rPr>
              <a:t>寄语青年：</a:t>
            </a:r>
          </a:p>
        </p:txBody>
      </p:sp>
      <p:pic>
        <p:nvPicPr>
          <p:cNvPr id="12" name="图片 11">
            <a:extLst>
              <a:ext uri="{FF2B5EF4-FFF2-40B4-BE49-F238E27FC236}">
                <a16:creationId xmlns:a16="http://schemas.microsoft.com/office/drawing/2014/main" id="{25C05A3F-674F-46BF-AF9F-F55F5EE7FD48}"/>
              </a:ext>
            </a:extLst>
          </p:cNvPr>
          <p:cNvPicPr>
            <a:picLocks noChangeAspect="1"/>
          </p:cNvPicPr>
          <p:nvPr/>
        </p:nvPicPr>
        <p:blipFill>
          <a:blip r:embed="rId3"/>
          <a:stretch>
            <a:fillRect/>
          </a:stretch>
        </p:blipFill>
        <p:spPr>
          <a:xfrm>
            <a:off x="283210" y="1636984"/>
            <a:ext cx="3389268" cy="2372487"/>
          </a:xfrm>
          <a:prstGeom prst="rect">
            <a:avLst/>
          </a:prstGeom>
        </p:spPr>
      </p:pic>
      <p:grpSp>
        <p:nvGrpSpPr>
          <p:cNvPr id="13" name="组合 12">
            <a:extLst>
              <a:ext uri="{FF2B5EF4-FFF2-40B4-BE49-F238E27FC236}">
                <a16:creationId xmlns:a16="http://schemas.microsoft.com/office/drawing/2014/main" id="{C93A618F-19F8-4B0C-A258-93581F5AB532}"/>
              </a:ext>
            </a:extLst>
          </p:cNvPr>
          <p:cNvGrpSpPr/>
          <p:nvPr/>
        </p:nvGrpSpPr>
        <p:grpSpPr>
          <a:xfrm>
            <a:off x="3972842" y="987648"/>
            <a:ext cx="4987328" cy="3707149"/>
            <a:chOff x="3972842" y="964788"/>
            <a:chExt cx="4987328" cy="3707149"/>
          </a:xfrm>
        </p:grpSpPr>
        <p:sp>
          <p:nvSpPr>
            <p:cNvPr id="11" name="文本框 10">
              <a:extLst>
                <a:ext uri="{FF2B5EF4-FFF2-40B4-BE49-F238E27FC236}">
                  <a16:creationId xmlns:a16="http://schemas.microsoft.com/office/drawing/2014/main" id="{ACA6D86D-DDDF-4235-AF17-D05A004BD012}"/>
                </a:ext>
              </a:extLst>
            </p:cNvPr>
            <p:cNvSpPr txBox="1"/>
            <p:nvPr/>
          </p:nvSpPr>
          <p:spPr>
            <a:xfrm>
              <a:off x="3972842" y="964788"/>
              <a:ext cx="4987327" cy="935834"/>
            </a:xfrm>
            <a:prstGeom prst="rect">
              <a:avLst/>
            </a:prstGeom>
            <a:noFill/>
            <a:ln w="9525">
              <a:noFill/>
            </a:ln>
          </p:spPr>
          <p:txBody>
            <a:bodyPr wrap="square">
              <a:spAutoFit/>
            </a:bodyPr>
            <a:lstStyle/>
            <a:p>
              <a:pPr indent="0" algn="just" fontAlgn="auto">
                <a:lnSpc>
                  <a:spcPts val="1700"/>
                </a:lnSpc>
              </a:pPr>
              <a:r>
                <a:rPr lang="zh-CN" altLang="en-US" sz="1200" b="1" dirty="0">
                  <a:solidFill>
                    <a:srgbClr val="000000"/>
                  </a:solidFill>
                  <a:latin typeface="Times New Roman" panose="02020603050405020304" pitchFamily="18" charset="0"/>
                  <a:ea typeface="宋体" panose="02010600030101010101" pitchFamily="2" charset="-122"/>
                  <a:sym typeface="Times New Roman" panose="02020603050405020304" pitchFamily="18" charset="0"/>
                </a:rPr>
                <a:t>广大青年要肩负历史使命，坚定前进信心，</a:t>
              </a:r>
              <a:r>
                <a:rPr lang="zh-CN" altLang="en-US" sz="1200" b="1" u="sng" dirty="0">
                  <a:solidFill>
                    <a:srgbClr val="FF0000"/>
                  </a:solidFill>
                  <a:latin typeface="Times New Roman" panose="02020603050405020304" pitchFamily="18" charset="0"/>
                  <a:ea typeface="宋体" panose="02010600030101010101" pitchFamily="2" charset="-122"/>
                  <a:sym typeface="Times New Roman" panose="02020603050405020304" pitchFamily="18" charset="0"/>
                </a:rPr>
                <a:t>立大志、明大德、成大才、担大任，努力成为堪当民族复兴重任的时代新人</a:t>
              </a:r>
              <a:r>
                <a:rPr lang="zh-CN" altLang="en-US" sz="1200" b="1" dirty="0">
                  <a:solidFill>
                    <a:srgbClr val="000000"/>
                  </a:solidFill>
                  <a:latin typeface="Times New Roman" panose="02020603050405020304" pitchFamily="18" charset="0"/>
                  <a:ea typeface="宋体" panose="02010600030101010101" pitchFamily="2" charset="-122"/>
                  <a:sym typeface="Times New Roman" panose="02020603050405020304" pitchFamily="18" charset="0"/>
                </a:rPr>
                <a:t>，让青春在为祖国、为民族、为人民、为人类的不懈奋斗中绽放绚丽之花。</a:t>
              </a:r>
              <a:endParaRPr lang="en-US" altLang="zh-CN" sz="1200" b="1" dirty="0">
                <a:solidFill>
                  <a:srgbClr val="000000"/>
                </a:solidFill>
                <a:latin typeface="Times New Roman" panose="02020603050405020304" pitchFamily="18" charset="0"/>
                <a:ea typeface="宋体" panose="02010600030101010101" pitchFamily="2" charset="-122"/>
                <a:sym typeface="Times New Roman" panose="02020603050405020304" pitchFamily="18" charset="0"/>
              </a:endParaRPr>
            </a:p>
            <a:p>
              <a:pPr indent="0" algn="r" fontAlgn="auto">
                <a:lnSpc>
                  <a:spcPts val="1700"/>
                </a:lnSpc>
              </a:pPr>
              <a:r>
                <a:rPr lang="zh-CN" altLang="en-US" sz="1200" b="1" dirty="0">
                  <a:solidFill>
                    <a:srgbClr val="000000"/>
                  </a:solidFill>
                  <a:latin typeface="Times New Roman" panose="02020603050405020304" pitchFamily="18" charset="0"/>
                  <a:ea typeface="宋体" panose="02010600030101010101" pitchFamily="2" charset="-122"/>
                  <a:sym typeface="Times New Roman" panose="02020603050405020304" pitchFamily="18" charset="0"/>
                </a:rPr>
                <a:t>一</a:t>
              </a:r>
              <a:r>
                <a:rPr lang="en-US" altLang="zh-CN" sz="1200" b="1" dirty="0">
                  <a:solidFill>
                    <a:srgbClr val="000000"/>
                  </a:solidFill>
                  <a:latin typeface="Times New Roman" panose="02020603050405020304" pitchFamily="18" charset="0"/>
                  <a:ea typeface="宋体" panose="02010600030101010101" pitchFamily="2" charset="-122"/>
                  <a:sym typeface="Times New Roman" panose="02020603050405020304" pitchFamily="18" charset="0"/>
                </a:rPr>
                <a:t>2021</a:t>
              </a:r>
              <a:r>
                <a:rPr lang="zh-CN" altLang="en-US" sz="1200" b="1" dirty="0">
                  <a:solidFill>
                    <a:srgbClr val="000000"/>
                  </a:solidFill>
                  <a:latin typeface="Times New Roman" panose="02020603050405020304" pitchFamily="18" charset="0"/>
                  <a:ea typeface="宋体" panose="02010600030101010101" pitchFamily="2" charset="-122"/>
                  <a:sym typeface="Times New Roman" panose="02020603050405020304" pitchFamily="18" charset="0"/>
                </a:rPr>
                <a:t>年</a:t>
              </a:r>
              <a:r>
                <a:rPr lang="en-US" altLang="zh-CN" sz="1200" b="1" dirty="0">
                  <a:solidFill>
                    <a:srgbClr val="000000"/>
                  </a:solidFill>
                  <a:latin typeface="Times New Roman" panose="02020603050405020304" pitchFamily="18" charset="0"/>
                  <a:ea typeface="宋体" panose="02010600030101010101" pitchFamily="2" charset="-122"/>
                  <a:sym typeface="Times New Roman" panose="02020603050405020304" pitchFamily="18" charset="0"/>
                </a:rPr>
                <a:t>4</a:t>
              </a:r>
              <a:r>
                <a:rPr lang="zh-CN" altLang="en-US" sz="1200" b="1" dirty="0">
                  <a:solidFill>
                    <a:srgbClr val="000000"/>
                  </a:solidFill>
                  <a:latin typeface="Times New Roman" panose="02020603050405020304" pitchFamily="18" charset="0"/>
                  <a:ea typeface="宋体" panose="02010600030101010101" pitchFamily="2" charset="-122"/>
                  <a:sym typeface="Times New Roman" panose="02020603050405020304" pitchFamily="18" charset="0"/>
                </a:rPr>
                <a:t>月</a:t>
              </a:r>
              <a:r>
                <a:rPr lang="en-US" altLang="zh-CN" sz="1200" b="1" dirty="0">
                  <a:solidFill>
                    <a:srgbClr val="000000"/>
                  </a:solidFill>
                  <a:latin typeface="Times New Roman" panose="02020603050405020304" pitchFamily="18" charset="0"/>
                  <a:ea typeface="宋体" panose="02010600030101010101" pitchFamily="2" charset="-122"/>
                  <a:sym typeface="Times New Roman" panose="02020603050405020304" pitchFamily="18" charset="0"/>
                </a:rPr>
                <a:t>19</a:t>
              </a:r>
              <a:r>
                <a:rPr lang="zh-CN" altLang="en-US" sz="1200" b="1" dirty="0">
                  <a:solidFill>
                    <a:srgbClr val="000000"/>
                  </a:solidFill>
                  <a:latin typeface="Times New Roman" panose="02020603050405020304" pitchFamily="18" charset="0"/>
                  <a:ea typeface="宋体" panose="02010600030101010101" pitchFamily="2" charset="-122"/>
                  <a:sym typeface="Times New Roman" panose="02020603050405020304" pitchFamily="18" charset="0"/>
                </a:rPr>
                <a:t>日， 在清华大学考察时的讲话</a:t>
              </a:r>
            </a:p>
          </p:txBody>
        </p:sp>
        <p:sp>
          <p:nvSpPr>
            <p:cNvPr id="14" name="文本框 13">
              <a:extLst>
                <a:ext uri="{FF2B5EF4-FFF2-40B4-BE49-F238E27FC236}">
                  <a16:creationId xmlns:a16="http://schemas.microsoft.com/office/drawing/2014/main" id="{D31CF567-095A-4CA5-9CE4-26E0A27605B3}"/>
                </a:ext>
              </a:extLst>
            </p:cNvPr>
            <p:cNvSpPr txBox="1"/>
            <p:nvPr/>
          </p:nvSpPr>
          <p:spPr>
            <a:xfrm>
              <a:off x="3972842" y="3242878"/>
              <a:ext cx="4987327" cy="726033"/>
            </a:xfrm>
            <a:prstGeom prst="rect">
              <a:avLst/>
            </a:prstGeom>
            <a:noFill/>
            <a:ln w="9525">
              <a:noFill/>
            </a:ln>
          </p:spPr>
          <p:txBody>
            <a:bodyPr wrap="square">
              <a:spAutoFit/>
            </a:bodyPr>
            <a:lstStyle/>
            <a:p>
              <a:pPr indent="0" algn="just" fontAlgn="auto">
                <a:lnSpc>
                  <a:spcPts val="1700"/>
                </a:lnSpc>
              </a:pPr>
              <a:r>
                <a:rPr lang="zh-CN" altLang="en-US" sz="1200" b="1" u="sng" dirty="0">
                  <a:solidFill>
                    <a:srgbClr val="FF0000"/>
                  </a:solidFill>
                  <a:latin typeface="Times New Roman" panose="02020603050405020304" pitchFamily="18" charset="0"/>
                  <a:ea typeface="宋体" panose="02010600030101010101" pitchFamily="2" charset="-122"/>
                  <a:sym typeface="Times New Roman" panose="02020603050405020304" pitchFamily="18" charset="0"/>
                </a:rPr>
                <a:t>广大青年要培养奋斗精神，做到理想坚定，信念执着，不怕困难，勇于开拓，顽强拼搏，永不气馁。</a:t>
              </a:r>
              <a:endParaRPr lang="en-US" altLang="zh-CN" sz="1200" b="1" u="sng" dirty="0">
                <a:solidFill>
                  <a:srgbClr val="FF0000"/>
                </a:solidFill>
                <a:latin typeface="Times New Roman" panose="02020603050405020304" pitchFamily="18" charset="0"/>
                <a:ea typeface="宋体" panose="02010600030101010101" pitchFamily="2" charset="-122"/>
                <a:sym typeface="Times New Roman" panose="02020603050405020304" pitchFamily="18" charset="0"/>
              </a:endParaRPr>
            </a:p>
            <a:p>
              <a:pPr indent="0" algn="r" fontAlgn="auto">
                <a:lnSpc>
                  <a:spcPts val="1700"/>
                </a:lnSpc>
              </a:pPr>
              <a:r>
                <a:rPr lang="zh-CN" altLang="en-US" sz="1200" b="1" dirty="0">
                  <a:solidFill>
                    <a:srgbClr val="000000"/>
                  </a:solidFill>
                  <a:latin typeface="Times New Roman" panose="02020603050405020304" pitchFamily="18" charset="0"/>
                  <a:ea typeface="宋体" panose="02010600030101010101" pitchFamily="2" charset="-122"/>
                  <a:sym typeface="Times New Roman" panose="02020603050405020304" pitchFamily="18" charset="0"/>
                </a:rPr>
                <a:t>一</a:t>
              </a:r>
              <a:r>
                <a:rPr lang="en-US" altLang="zh-CN" sz="1200" b="1" dirty="0">
                  <a:solidFill>
                    <a:srgbClr val="000000"/>
                  </a:solidFill>
                  <a:latin typeface="Times New Roman" panose="02020603050405020304" pitchFamily="18" charset="0"/>
                  <a:ea typeface="宋体" panose="02010600030101010101" pitchFamily="2" charset="-122"/>
                  <a:sym typeface="Times New Roman" panose="02020603050405020304" pitchFamily="18" charset="0"/>
                </a:rPr>
                <a:t>2018</a:t>
              </a:r>
              <a:r>
                <a:rPr lang="zh-CN" altLang="en-US" sz="1200" b="1" dirty="0">
                  <a:solidFill>
                    <a:srgbClr val="000000"/>
                  </a:solidFill>
                  <a:latin typeface="Times New Roman" panose="02020603050405020304" pitchFamily="18" charset="0"/>
                  <a:ea typeface="宋体" panose="02010600030101010101" pitchFamily="2" charset="-122"/>
                  <a:sym typeface="Times New Roman" panose="02020603050405020304" pitchFamily="18" charset="0"/>
                </a:rPr>
                <a:t>年</a:t>
              </a:r>
              <a:r>
                <a:rPr lang="en-US" altLang="zh-CN" sz="1200" b="1" dirty="0">
                  <a:solidFill>
                    <a:srgbClr val="000000"/>
                  </a:solidFill>
                  <a:latin typeface="Times New Roman" panose="02020603050405020304" pitchFamily="18" charset="0"/>
                  <a:ea typeface="宋体" panose="02010600030101010101" pitchFamily="2" charset="-122"/>
                  <a:sym typeface="Times New Roman" panose="02020603050405020304" pitchFamily="18" charset="0"/>
                </a:rPr>
                <a:t>5</a:t>
              </a:r>
              <a:r>
                <a:rPr lang="zh-CN" altLang="en-US" sz="1200" b="1" dirty="0">
                  <a:solidFill>
                    <a:srgbClr val="000000"/>
                  </a:solidFill>
                  <a:latin typeface="Times New Roman" panose="02020603050405020304" pitchFamily="18" charset="0"/>
                  <a:ea typeface="宋体" panose="02010600030101010101" pitchFamily="2" charset="-122"/>
                  <a:sym typeface="Times New Roman" panose="02020603050405020304" pitchFamily="18" charset="0"/>
                </a:rPr>
                <a:t>月</a:t>
              </a:r>
              <a:r>
                <a:rPr lang="en-US" altLang="zh-CN" sz="1200" b="1" dirty="0">
                  <a:solidFill>
                    <a:srgbClr val="000000"/>
                  </a:solidFill>
                  <a:latin typeface="Times New Roman" panose="02020603050405020304" pitchFamily="18" charset="0"/>
                  <a:ea typeface="宋体" panose="02010600030101010101" pitchFamily="2" charset="-122"/>
                  <a:sym typeface="Times New Roman" panose="02020603050405020304" pitchFamily="18" charset="0"/>
                </a:rPr>
                <a:t>2</a:t>
              </a:r>
              <a:r>
                <a:rPr lang="zh-CN" altLang="en-US" sz="1200" b="1" dirty="0">
                  <a:solidFill>
                    <a:srgbClr val="000000"/>
                  </a:solidFill>
                  <a:latin typeface="Times New Roman" panose="02020603050405020304" pitchFamily="18" charset="0"/>
                  <a:ea typeface="宋体" panose="02010600030101010101" pitchFamily="2" charset="-122"/>
                  <a:sym typeface="Times New Roman" panose="02020603050405020304" pitchFamily="18" charset="0"/>
                </a:rPr>
                <a:t>日， 在北京大学师生座谈会上的讲话</a:t>
              </a:r>
            </a:p>
          </p:txBody>
        </p:sp>
        <p:sp>
          <p:nvSpPr>
            <p:cNvPr id="15" name="文本框 14">
              <a:extLst>
                <a:ext uri="{FF2B5EF4-FFF2-40B4-BE49-F238E27FC236}">
                  <a16:creationId xmlns:a16="http://schemas.microsoft.com/office/drawing/2014/main" id="{6BA02B57-70D7-49FB-8AAE-1BDE03BA8E1F}"/>
                </a:ext>
              </a:extLst>
            </p:cNvPr>
            <p:cNvSpPr txBox="1"/>
            <p:nvPr/>
          </p:nvSpPr>
          <p:spPr>
            <a:xfrm>
              <a:off x="3972842" y="4163913"/>
              <a:ext cx="4987328" cy="508024"/>
            </a:xfrm>
            <a:prstGeom prst="rect">
              <a:avLst/>
            </a:prstGeom>
            <a:noFill/>
            <a:ln w="9525">
              <a:noFill/>
            </a:ln>
          </p:spPr>
          <p:txBody>
            <a:bodyPr wrap="square">
              <a:spAutoFit/>
            </a:bodyPr>
            <a:lstStyle/>
            <a:p>
              <a:pPr indent="0" algn="just" fontAlgn="auto">
                <a:lnSpc>
                  <a:spcPts val="1700"/>
                </a:lnSpc>
              </a:pPr>
              <a:r>
                <a:rPr lang="zh-CN" altLang="en-US" sz="1200" b="1" dirty="0">
                  <a:solidFill>
                    <a:srgbClr val="000000"/>
                  </a:solidFill>
                  <a:latin typeface="Times New Roman" panose="02020603050405020304" pitchFamily="18" charset="0"/>
                  <a:ea typeface="宋体" panose="02010600030101010101" pitchFamily="2" charset="-122"/>
                  <a:sym typeface="Times New Roman" panose="02020603050405020304" pitchFamily="18" charset="0"/>
                </a:rPr>
                <a:t>立志是一切开始的前提，</a:t>
              </a:r>
              <a:r>
                <a:rPr lang="zh-CN" altLang="en-US" sz="1200" b="1" u="sng" dirty="0">
                  <a:solidFill>
                    <a:srgbClr val="FF0000"/>
                  </a:solidFill>
                  <a:latin typeface="Times New Roman" panose="02020603050405020304" pitchFamily="18" charset="0"/>
                  <a:ea typeface="宋体" panose="02010600030101010101" pitchFamily="2" charset="-122"/>
                  <a:sym typeface="Times New Roman" panose="02020603050405020304" pitchFamily="18" charset="0"/>
                </a:rPr>
                <a:t>青年要立志做大事</a:t>
              </a:r>
              <a:r>
                <a:rPr lang="en-US" altLang="zh-CN" sz="1200" b="1" u="sng" dirty="0">
                  <a:solidFill>
                    <a:srgbClr val="FF0000"/>
                  </a:solidFill>
                  <a:latin typeface="Times New Roman" panose="02020603050405020304" pitchFamily="18" charset="0"/>
                  <a:ea typeface="宋体" panose="02010600030101010101" pitchFamily="2" charset="-122"/>
                  <a:sym typeface="Times New Roman" panose="02020603050405020304" pitchFamily="18" charset="0"/>
                </a:rPr>
                <a:t>,</a:t>
              </a:r>
              <a:r>
                <a:rPr lang="zh-CN" altLang="en-US" sz="1200" b="1" u="sng" dirty="0">
                  <a:solidFill>
                    <a:srgbClr val="FF0000"/>
                  </a:solidFill>
                  <a:latin typeface="Times New Roman" panose="02020603050405020304" pitchFamily="18" charset="0"/>
                  <a:ea typeface="宋体" panose="02010600030101010101" pitchFamily="2" charset="-122"/>
                  <a:sym typeface="Times New Roman" panose="02020603050405020304" pitchFamily="18" charset="0"/>
                </a:rPr>
                <a:t>不要立志做大官。</a:t>
              </a:r>
              <a:endParaRPr lang="en-US" altLang="zh-CN" sz="1200" b="1" u="sng" dirty="0">
                <a:solidFill>
                  <a:srgbClr val="FF0000"/>
                </a:solidFill>
                <a:latin typeface="Times New Roman" panose="02020603050405020304" pitchFamily="18" charset="0"/>
                <a:ea typeface="宋体" panose="02010600030101010101" pitchFamily="2" charset="-122"/>
                <a:sym typeface="Times New Roman" panose="02020603050405020304" pitchFamily="18" charset="0"/>
              </a:endParaRPr>
            </a:p>
            <a:p>
              <a:pPr indent="0" algn="r" fontAlgn="auto">
                <a:lnSpc>
                  <a:spcPts val="1700"/>
                </a:lnSpc>
              </a:pPr>
              <a:r>
                <a:rPr lang="zh-CN" altLang="en-US" sz="1200" b="1" dirty="0">
                  <a:solidFill>
                    <a:srgbClr val="000000"/>
                  </a:solidFill>
                  <a:latin typeface="Times New Roman" panose="02020603050405020304" pitchFamily="18" charset="0"/>
                  <a:ea typeface="宋体" panose="02010600030101010101" pitchFamily="2" charset="-122"/>
                  <a:sym typeface="Times New Roman" panose="02020603050405020304" pitchFamily="18" charset="0"/>
                </a:rPr>
                <a:t>一</a:t>
              </a:r>
              <a:r>
                <a:rPr lang="en-US" altLang="zh-CN" sz="1200" b="1" dirty="0">
                  <a:solidFill>
                    <a:srgbClr val="000000"/>
                  </a:solidFill>
                  <a:latin typeface="Times New Roman" panose="02020603050405020304" pitchFamily="18" charset="0"/>
                  <a:ea typeface="宋体" panose="02010600030101010101" pitchFamily="2" charset="-122"/>
                  <a:sym typeface="Times New Roman" panose="02020603050405020304" pitchFamily="18" charset="0"/>
                </a:rPr>
                <a:t>2017</a:t>
              </a:r>
              <a:r>
                <a:rPr lang="zh-CN" altLang="en-US" sz="1200" b="1" dirty="0">
                  <a:solidFill>
                    <a:srgbClr val="000000"/>
                  </a:solidFill>
                  <a:latin typeface="Times New Roman" panose="02020603050405020304" pitchFamily="18" charset="0"/>
                  <a:ea typeface="宋体" panose="02010600030101010101" pitchFamily="2" charset="-122"/>
                  <a:sym typeface="Times New Roman" panose="02020603050405020304" pitchFamily="18" charset="0"/>
                </a:rPr>
                <a:t>年</a:t>
              </a:r>
              <a:r>
                <a:rPr lang="en-US" altLang="zh-CN" sz="1200" b="1" dirty="0">
                  <a:solidFill>
                    <a:srgbClr val="000000"/>
                  </a:solidFill>
                  <a:latin typeface="Times New Roman" panose="02020603050405020304" pitchFamily="18" charset="0"/>
                  <a:ea typeface="宋体" panose="02010600030101010101" pitchFamily="2" charset="-122"/>
                  <a:sym typeface="Times New Roman" panose="02020603050405020304" pitchFamily="18" charset="0"/>
                </a:rPr>
                <a:t>5</a:t>
              </a:r>
              <a:r>
                <a:rPr lang="zh-CN" altLang="en-US" sz="1200" b="1" dirty="0">
                  <a:solidFill>
                    <a:srgbClr val="000000"/>
                  </a:solidFill>
                  <a:latin typeface="Times New Roman" panose="02020603050405020304" pitchFamily="18" charset="0"/>
                  <a:ea typeface="宋体" panose="02010600030101010101" pitchFamily="2" charset="-122"/>
                  <a:sym typeface="Times New Roman" panose="02020603050405020304" pitchFamily="18" charset="0"/>
                </a:rPr>
                <a:t>月</a:t>
              </a:r>
              <a:r>
                <a:rPr lang="en-US" altLang="zh-CN" sz="1200" b="1" dirty="0">
                  <a:solidFill>
                    <a:srgbClr val="000000"/>
                  </a:solidFill>
                  <a:latin typeface="Times New Roman" panose="02020603050405020304" pitchFamily="18" charset="0"/>
                  <a:ea typeface="宋体" panose="02010600030101010101" pitchFamily="2" charset="-122"/>
                  <a:sym typeface="Times New Roman" panose="02020603050405020304" pitchFamily="18" charset="0"/>
                </a:rPr>
                <a:t>3</a:t>
              </a:r>
              <a:r>
                <a:rPr lang="zh-CN" altLang="en-US" sz="1200" b="1" dirty="0">
                  <a:solidFill>
                    <a:srgbClr val="000000"/>
                  </a:solidFill>
                  <a:latin typeface="Times New Roman" panose="02020603050405020304" pitchFamily="18" charset="0"/>
                  <a:ea typeface="宋体" panose="02010600030101010101" pitchFamily="2" charset="-122"/>
                  <a:sym typeface="Times New Roman" panose="02020603050405020304" pitchFamily="18" charset="0"/>
                </a:rPr>
                <a:t>日， 在中国政法大学考察时的讲话</a:t>
              </a:r>
            </a:p>
          </p:txBody>
        </p:sp>
        <p:sp>
          <p:nvSpPr>
            <p:cNvPr id="17" name="文本框 16">
              <a:extLst>
                <a:ext uri="{FF2B5EF4-FFF2-40B4-BE49-F238E27FC236}">
                  <a16:creationId xmlns:a16="http://schemas.microsoft.com/office/drawing/2014/main" id="{542A3E97-08D1-4DF8-96DC-E83027BE72F0}"/>
                </a:ext>
              </a:extLst>
            </p:cNvPr>
            <p:cNvSpPr txBox="1"/>
            <p:nvPr/>
          </p:nvSpPr>
          <p:spPr>
            <a:xfrm>
              <a:off x="3972842" y="2103833"/>
              <a:ext cx="4987327" cy="935834"/>
            </a:xfrm>
            <a:prstGeom prst="rect">
              <a:avLst/>
            </a:prstGeom>
            <a:noFill/>
            <a:ln w="9525">
              <a:noFill/>
            </a:ln>
          </p:spPr>
          <p:txBody>
            <a:bodyPr wrap="square">
              <a:spAutoFit/>
            </a:bodyPr>
            <a:lstStyle/>
            <a:p>
              <a:pPr indent="0" algn="just" fontAlgn="auto">
                <a:lnSpc>
                  <a:spcPts val="1700"/>
                </a:lnSpc>
              </a:pPr>
              <a:r>
                <a:rPr lang="zh-CN" altLang="en-US" sz="1200" b="1" dirty="0">
                  <a:solidFill>
                    <a:srgbClr val="000000"/>
                  </a:solidFill>
                  <a:latin typeface="Times New Roman" panose="02020603050405020304" pitchFamily="18" charset="0"/>
                  <a:ea typeface="宋体" panose="02010600030101010101" pitchFamily="2" charset="-122"/>
                  <a:sym typeface="Times New Roman" panose="02020603050405020304" pitchFamily="18" charset="0"/>
                </a:rPr>
                <a:t>新时代中国青年要</a:t>
              </a:r>
              <a:r>
                <a:rPr lang="zh-CN" altLang="en-US" sz="1200" b="1" u="sng" dirty="0">
                  <a:solidFill>
                    <a:srgbClr val="FF0000"/>
                  </a:solidFill>
                  <a:latin typeface="Times New Roman" panose="02020603050405020304" pitchFamily="18" charset="0"/>
                  <a:ea typeface="宋体" panose="02010600030101010101" pitchFamily="2" charset="-122"/>
                  <a:sym typeface="Times New Roman" panose="02020603050405020304" pitchFamily="18" charset="0"/>
                </a:rPr>
                <a:t>树立对马克思主义的信仰、对中国特色社会主义的信念、对中华民族伟大复兴中国梦的信心</a:t>
              </a:r>
              <a:r>
                <a:rPr lang="zh-CN" altLang="en-US" sz="1200" b="1" dirty="0">
                  <a:solidFill>
                    <a:srgbClr val="000000"/>
                  </a:solidFill>
                  <a:latin typeface="Times New Roman" panose="02020603050405020304" pitchFamily="18" charset="0"/>
                  <a:ea typeface="宋体" panose="02010600030101010101" pitchFamily="2" charset="-122"/>
                  <a:sym typeface="Times New Roman" panose="02020603050405020304" pitchFamily="18" charset="0"/>
                </a:rPr>
                <a:t>，到人民群众中去，到新时代新天地中去，让理想信念在创业奋斗中升华，让青春在创新创造中闪光</a:t>
              </a:r>
              <a:r>
                <a:rPr lang="en-US" altLang="zh-CN" sz="1200" b="1" dirty="0">
                  <a:solidFill>
                    <a:srgbClr val="000000"/>
                  </a:solidFill>
                  <a:latin typeface="Times New Roman" panose="02020603050405020304" pitchFamily="18" charset="0"/>
                  <a:ea typeface="宋体" panose="02010600030101010101" pitchFamily="2" charset="-122"/>
                  <a:sym typeface="Times New Roman" panose="02020603050405020304" pitchFamily="18" charset="0"/>
                </a:rPr>
                <a:t>!</a:t>
              </a:r>
            </a:p>
            <a:p>
              <a:pPr indent="0" algn="r" fontAlgn="auto">
                <a:lnSpc>
                  <a:spcPts val="1700"/>
                </a:lnSpc>
              </a:pPr>
              <a:r>
                <a:rPr lang="zh-CN" altLang="en-US" sz="1200" b="1" dirty="0">
                  <a:solidFill>
                    <a:srgbClr val="000000"/>
                  </a:solidFill>
                  <a:latin typeface="Times New Roman" panose="02020603050405020304" pitchFamily="18" charset="0"/>
                  <a:ea typeface="宋体" panose="02010600030101010101" pitchFamily="2" charset="-122"/>
                  <a:sym typeface="Times New Roman" panose="02020603050405020304" pitchFamily="18" charset="0"/>
                </a:rPr>
                <a:t>一</a:t>
              </a:r>
              <a:r>
                <a:rPr lang="en-US" altLang="zh-CN" sz="1200" b="1" dirty="0">
                  <a:solidFill>
                    <a:srgbClr val="000000"/>
                  </a:solidFill>
                  <a:latin typeface="Times New Roman" panose="02020603050405020304" pitchFamily="18" charset="0"/>
                  <a:ea typeface="宋体" panose="02010600030101010101" pitchFamily="2" charset="-122"/>
                  <a:sym typeface="Times New Roman" panose="02020603050405020304" pitchFamily="18" charset="0"/>
                </a:rPr>
                <a:t>2019</a:t>
              </a:r>
              <a:r>
                <a:rPr lang="zh-CN" altLang="en-US" sz="1200" b="1" dirty="0">
                  <a:solidFill>
                    <a:srgbClr val="000000"/>
                  </a:solidFill>
                  <a:latin typeface="Times New Roman" panose="02020603050405020304" pitchFamily="18" charset="0"/>
                  <a:ea typeface="宋体" panose="02010600030101010101" pitchFamily="2" charset="-122"/>
                  <a:sym typeface="Times New Roman" panose="02020603050405020304" pitchFamily="18" charset="0"/>
                </a:rPr>
                <a:t>年</a:t>
              </a:r>
              <a:r>
                <a:rPr lang="en-US" altLang="zh-CN" sz="1200" b="1" dirty="0">
                  <a:solidFill>
                    <a:srgbClr val="000000"/>
                  </a:solidFill>
                  <a:latin typeface="Times New Roman" panose="02020603050405020304" pitchFamily="18" charset="0"/>
                  <a:ea typeface="宋体" panose="02010600030101010101" pitchFamily="2" charset="-122"/>
                  <a:sym typeface="Times New Roman" panose="02020603050405020304" pitchFamily="18" charset="0"/>
                </a:rPr>
                <a:t>4</a:t>
              </a:r>
              <a:r>
                <a:rPr lang="zh-CN" altLang="en-US" sz="1200" b="1" dirty="0">
                  <a:solidFill>
                    <a:srgbClr val="000000"/>
                  </a:solidFill>
                  <a:latin typeface="Times New Roman" panose="02020603050405020304" pitchFamily="18" charset="0"/>
                  <a:ea typeface="宋体" panose="02010600030101010101" pitchFamily="2" charset="-122"/>
                  <a:sym typeface="Times New Roman" panose="02020603050405020304" pitchFamily="18" charset="0"/>
                </a:rPr>
                <a:t>月</a:t>
              </a:r>
              <a:r>
                <a:rPr lang="en-US" altLang="zh-CN" sz="1200" b="1" dirty="0">
                  <a:solidFill>
                    <a:srgbClr val="000000"/>
                  </a:solidFill>
                  <a:latin typeface="Times New Roman" panose="02020603050405020304" pitchFamily="18" charset="0"/>
                  <a:ea typeface="宋体" panose="02010600030101010101" pitchFamily="2" charset="-122"/>
                  <a:sym typeface="Times New Roman" panose="02020603050405020304" pitchFamily="18" charset="0"/>
                </a:rPr>
                <a:t>30</a:t>
              </a:r>
              <a:r>
                <a:rPr lang="zh-CN" altLang="en-US" sz="1200" b="1" dirty="0">
                  <a:solidFill>
                    <a:srgbClr val="000000"/>
                  </a:solidFill>
                  <a:latin typeface="Times New Roman" panose="02020603050405020304" pitchFamily="18" charset="0"/>
                  <a:ea typeface="宋体" panose="02010600030101010101" pitchFamily="2" charset="-122"/>
                  <a:sym typeface="Times New Roman" panose="02020603050405020304" pitchFamily="18" charset="0"/>
                </a:rPr>
                <a:t>日， 在纪念五四运动</a:t>
              </a:r>
              <a:r>
                <a:rPr lang="en-US" altLang="zh-CN" sz="1200" b="1" dirty="0">
                  <a:solidFill>
                    <a:srgbClr val="000000"/>
                  </a:solidFill>
                  <a:latin typeface="Times New Roman" panose="02020603050405020304" pitchFamily="18" charset="0"/>
                  <a:ea typeface="宋体" panose="02010600030101010101" pitchFamily="2" charset="-122"/>
                  <a:sym typeface="Times New Roman" panose="02020603050405020304" pitchFamily="18" charset="0"/>
                </a:rPr>
                <a:t>100</a:t>
              </a:r>
              <a:r>
                <a:rPr lang="zh-CN" altLang="en-US" sz="1200" b="1" dirty="0">
                  <a:solidFill>
                    <a:srgbClr val="000000"/>
                  </a:solidFill>
                  <a:latin typeface="Times New Roman" panose="02020603050405020304" pitchFamily="18" charset="0"/>
                  <a:ea typeface="宋体" panose="02010600030101010101" pitchFamily="2" charset="-122"/>
                  <a:sym typeface="Times New Roman" panose="02020603050405020304" pitchFamily="18" charset="0"/>
                </a:rPr>
                <a:t>周年大会上的讲话</a:t>
              </a:r>
            </a:p>
          </p:txBody>
        </p:sp>
      </p:grpSp>
    </p:spTree>
    <p:extLst>
      <p:ext uri="{BB962C8B-B14F-4D97-AF65-F5344CB8AC3E}">
        <p14:creationId xmlns:p14="http://schemas.microsoft.com/office/powerpoint/2010/main" val="319088137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3">
            <a:extLst>
              <a:ext uri="{FF2B5EF4-FFF2-40B4-BE49-F238E27FC236}">
                <a16:creationId xmlns:a16="http://schemas.microsoft.com/office/drawing/2014/main" id="{67CB5ED2-9890-4685-81FD-05BE86027E77}"/>
              </a:ext>
            </a:extLst>
          </p:cNvPr>
          <p:cNvCxnSpPr>
            <a:cxnSpLocks/>
          </p:cNvCxnSpPr>
          <p:nvPr/>
        </p:nvCxnSpPr>
        <p:spPr>
          <a:xfrm>
            <a:off x="1029335" y="530860"/>
            <a:ext cx="7858125" cy="0"/>
          </a:xfrm>
          <a:prstGeom prst="line">
            <a:avLst/>
          </a:prstGeom>
          <a:ln w="12700" cmpd="sng">
            <a:solidFill>
              <a:srgbClr val="EA0000"/>
            </a:solidFill>
            <a:prstDash val="solid"/>
          </a:ln>
        </p:spPr>
        <p:style>
          <a:lnRef idx="1">
            <a:schemeClr val="accent1"/>
          </a:lnRef>
          <a:fillRef idx="0">
            <a:schemeClr val="accent1"/>
          </a:fillRef>
          <a:effectRef idx="0">
            <a:schemeClr val="accent1"/>
          </a:effectRef>
          <a:fontRef idx="minor">
            <a:schemeClr val="tx1"/>
          </a:fontRef>
        </p:style>
      </p:cxnSp>
      <p:sp>
        <p:nvSpPr>
          <p:cNvPr id="3" name="矩形 9">
            <a:extLst>
              <a:ext uri="{FF2B5EF4-FFF2-40B4-BE49-F238E27FC236}">
                <a16:creationId xmlns:a16="http://schemas.microsoft.com/office/drawing/2014/main" id="{84A1FCEF-0883-4849-AE84-2272B4962D7A}"/>
              </a:ext>
            </a:extLst>
          </p:cNvPr>
          <p:cNvSpPr/>
          <p:nvPr/>
        </p:nvSpPr>
        <p:spPr>
          <a:xfrm>
            <a:off x="1029336" y="74255"/>
            <a:ext cx="5140764" cy="449418"/>
          </a:xfrm>
          <a:prstGeom prst="rect">
            <a:avLst/>
          </a:prstGeom>
        </p:spPr>
        <p:txBody>
          <a:bodyPr wrap="square">
            <a:spAutoFit/>
          </a:bodyPr>
          <a:lstStyle/>
          <a:p>
            <a:pPr algn="just">
              <a:lnSpc>
                <a:spcPct val="130000"/>
              </a:lnSpc>
              <a:spcAft>
                <a:spcPts val="0"/>
              </a:spcAft>
            </a:pPr>
            <a:r>
              <a:rPr lang="zh-CN" altLang="en-US" sz="2000" b="1" kern="100" dirty="0">
                <a:solidFill>
                  <a:srgbClr val="00206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二、认真学习“七一”讲话的主要内容</a:t>
            </a:r>
          </a:p>
        </p:txBody>
      </p:sp>
      <p:pic>
        <p:nvPicPr>
          <p:cNvPr id="5" name="图片 4">
            <a:extLst>
              <a:ext uri="{FF2B5EF4-FFF2-40B4-BE49-F238E27FC236}">
                <a16:creationId xmlns:a16="http://schemas.microsoft.com/office/drawing/2014/main" id="{0EC2AC31-0DB4-49A6-921F-5CCC8DF2EA31}"/>
              </a:ext>
            </a:extLst>
          </p:cNvPr>
          <p:cNvPicPr>
            <a:picLocks noChangeAspect="1"/>
          </p:cNvPicPr>
          <p:nvPr/>
        </p:nvPicPr>
        <p:blipFill>
          <a:blip r:embed="rId2"/>
          <a:stretch>
            <a:fillRect/>
          </a:stretch>
        </p:blipFill>
        <p:spPr>
          <a:xfrm>
            <a:off x="199390" y="84180"/>
            <a:ext cx="629147" cy="629147"/>
          </a:xfrm>
          <a:prstGeom prst="rect">
            <a:avLst/>
          </a:prstGeom>
          <a:effectLst>
            <a:outerShdw blurRad="63500" sx="102000" sy="102000" algn="ctr" rotWithShape="0">
              <a:prstClr val="black">
                <a:alpha val="40000"/>
              </a:prstClr>
            </a:outerShdw>
          </a:effectLst>
        </p:spPr>
      </p:pic>
      <p:sp>
        <p:nvSpPr>
          <p:cNvPr id="7" name="文本框 6">
            <a:extLst>
              <a:ext uri="{FF2B5EF4-FFF2-40B4-BE49-F238E27FC236}">
                <a16:creationId xmlns:a16="http://schemas.microsoft.com/office/drawing/2014/main" id="{9EB39991-7368-4B1F-9136-AB7A469A3A9D}"/>
              </a:ext>
            </a:extLst>
          </p:cNvPr>
          <p:cNvSpPr txBox="1"/>
          <p:nvPr/>
        </p:nvSpPr>
        <p:spPr>
          <a:xfrm>
            <a:off x="1029335" y="777219"/>
            <a:ext cx="4884104" cy="400110"/>
          </a:xfrm>
          <a:prstGeom prst="rect">
            <a:avLst/>
          </a:prstGeom>
          <a:noFill/>
        </p:spPr>
        <p:txBody>
          <a:bodyPr wrap="square">
            <a:spAutoFit/>
          </a:bodyPr>
          <a:lstStyle/>
          <a:p>
            <a:pPr algn="just"/>
            <a:r>
              <a:rPr lang="en-US" altLang="zh-CN" sz="2000" b="1" i="0" dirty="0">
                <a:solidFill>
                  <a:srgbClr val="FF0000"/>
                </a:solidFill>
                <a:latin typeface="Times New Roman" panose="02020603050405020304" pitchFamily="18" charset="0"/>
                <a:ea typeface="方正小标宋_GBK" panose="03000509000000000000" pitchFamily="65" charset="-122"/>
                <a:sym typeface="Times New Roman" panose="02020603050405020304" pitchFamily="18" charset="0"/>
              </a:rPr>
              <a:t>7. </a:t>
            </a:r>
            <a:r>
              <a:rPr lang="zh-CN" altLang="en-US" sz="2000" b="1" i="0" dirty="0">
                <a:solidFill>
                  <a:srgbClr val="FF0000"/>
                </a:solidFill>
                <a:latin typeface="Times New Roman" panose="02020603050405020304" pitchFamily="18" charset="0"/>
                <a:ea typeface="方正小标宋_GBK" panose="03000509000000000000" pitchFamily="65" charset="-122"/>
                <a:sym typeface="Times New Roman" panose="02020603050405020304" pitchFamily="18" charset="0"/>
              </a:rPr>
              <a:t>发布伟大号召：</a:t>
            </a:r>
          </a:p>
        </p:txBody>
      </p:sp>
      <p:grpSp>
        <p:nvGrpSpPr>
          <p:cNvPr id="10" name="组合 9">
            <a:extLst>
              <a:ext uri="{FF2B5EF4-FFF2-40B4-BE49-F238E27FC236}">
                <a16:creationId xmlns:a16="http://schemas.microsoft.com/office/drawing/2014/main" id="{754FFFB6-86E1-45C6-B045-19E297AC6ACB}"/>
              </a:ext>
            </a:extLst>
          </p:cNvPr>
          <p:cNvGrpSpPr/>
          <p:nvPr/>
        </p:nvGrpSpPr>
        <p:grpSpPr>
          <a:xfrm>
            <a:off x="591398" y="1423687"/>
            <a:ext cx="1675765" cy="2863849"/>
            <a:chOff x="910791" y="1397442"/>
            <a:chExt cx="1872208" cy="2165794"/>
          </a:xfrm>
        </p:grpSpPr>
        <p:sp>
          <p:nvSpPr>
            <p:cNvPr id="11" name="矩形 10">
              <a:extLst>
                <a:ext uri="{FF2B5EF4-FFF2-40B4-BE49-F238E27FC236}">
                  <a16:creationId xmlns:a16="http://schemas.microsoft.com/office/drawing/2014/main" id="{C1F00A59-36D1-4DBF-B5F9-86C0C325CBC0}"/>
                </a:ext>
              </a:extLst>
            </p:cNvPr>
            <p:cNvSpPr/>
            <p:nvPr/>
          </p:nvSpPr>
          <p:spPr bwMode="auto">
            <a:xfrm>
              <a:off x="910791" y="1397442"/>
              <a:ext cx="1872208" cy="2165794"/>
            </a:xfrm>
            <a:prstGeom prst="rect">
              <a:avLst/>
            </a:prstGeom>
            <a:gradFill>
              <a:gsLst>
                <a:gs pos="89000">
                  <a:srgbClr val="C00000"/>
                </a:gs>
                <a:gs pos="35000">
                  <a:srgbClr val="FF3300"/>
                </a:gs>
              </a:gsLst>
              <a:lin ang="5400000" scaled="0"/>
            </a:gra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2000" b="0" i="0" u="none" strike="noStrike" cap="none" normalizeH="0" baseline="0">
                <a:ln>
                  <a:noFill/>
                </a:ln>
                <a:solidFill>
                  <a:schemeClr val="tx1"/>
                </a:solidFill>
                <a:effectLst/>
                <a:latin typeface="Times New Roman" panose="02020603050405020304" pitchFamily="18" charset="0"/>
                <a:ea typeface="黑体" panose="02010609060101010101" pitchFamily="49" charset="-122"/>
                <a:cs typeface="+mn-ea"/>
                <a:sym typeface="Times New Roman" panose="02020603050405020304" pitchFamily="18" charset="0"/>
              </a:endParaRPr>
            </a:p>
          </p:txBody>
        </p:sp>
        <p:sp>
          <p:nvSpPr>
            <p:cNvPr id="12" name="Text Box 7">
              <a:extLst>
                <a:ext uri="{FF2B5EF4-FFF2-40B4-BE49-F238E27FC236}">
                  <a16:creationId xmlns:a16="http://schemas.microsoft.com/office/drawing/2014/main" id="{BF882630-F0A6-45B3-8F22-02C3EF119540}"/>
                </a:ext>
              </a:extLst>
            </p:cNvPr>
            <p:cNvSpPr txBox="1">
              <a:spLocks noChangeArrowheads="1"/>
            </p:cNvSpPr>
            <p:nvPr/>
          </p:nvSpPr>
          <p:spPr bwMode="auto">
            <a:xfrm>
              <a:off x="1043188" y="2165157"/>
              <a:ext cx="1607344" cy="513398"/>
            </a:xfrm>
            <a:prstGeom prst="rect">
              <a:avLst/>
            </a:prstGeom>
            <a:noFill/>
            <a:ln w="25400" cmpd="sng">
              <a:noFill/>
              <a:round/>
            </a:ln>
          </p:spPr>
          <p:txBody>
            <a:bodyPr anchor="ctr"/>
            <a:lstStyle>
              <a:defPPr>
                <a:defRPr lang="zh-CN"/>
              </a:defPPr>
              <a:lvl1pPr>
                <a:defRPr>
                  <a:latin typeface="微软雅黑" panose="020B0503020204020204" pitchFamily="82" charset="2"/>
                  <a:ea typeface="微软雅黑" panose="020B0503020204020204" pitchFamily="82" charset="2"/>
                </a:defRPr>
              </a:lvl1pPr>
            </a:lstStyle>
            <a:p>
              <a:pPr algn="l" fontAlgn="auto">
                <a:lnSpc>
                  <a:spcPct val="150000"/>
                </a:lnSpc>
              </a:pPr>
              <a:r>
                <a:rPr lang="zh-CN" sz="2000" b="1" dirty="0">
                  <a:solidFill>
                    <a:schemeClr val="bg1"/>
                  </a:solidFill>
                  <a:latin typeface="Times New Roman" panose="02020603050405020304" pitchFamily="18" charset="0"/>
                  <a:ea typeface="黑体" panose="02010609060101010101" pitchFamily="49" charset="-122"/>
                  <a:cs typeface="+mn-ea"/>
                  <a:sym typeface="Times New Roman" panose="02020603050405020304" pitchFamily="18" charset="0"/>
                </a:rPr>
                <a:t>江山就是人民，</a:t>
              </a:r>
            </a:p>
            <a:p>
              <a:pPr algn="l" fontAlgn="auto">
                <a:lnSpc>
                  <a:spcPct val="150000"/>
                </a:lnSpc>
              </a:pPr>
              <a:r>
                <a:rPr lang="zh-CN" sz="2000" b="1" dirty="0">
                  <a:solidFill>
                    <a:schemeClr val="bg1"/>
                  </a:solidFill>
                  <a:latin typeface="Times New Roman" panose="02020603050405020304" pitchFamily="18" charset="0"/>
                  <a:ea typeface="黑体" panose="02010609060101010101" pitchFamily="49" charset="-122"/>
                  <a:cs typeface="+mn-ea"/>
                  <a:sym typeface="Times New Roman" panose="02020603050405020304" pitchFamily="18" charset="0"/>
                </a:rPr>
                <a:t>人民就是江山</a:t>
              </a:r>
            </a:p>
          </p:txBody>
        </p:sp>
      </p:grpSp>
      <p:grpSp>
        <p:nvGrpSpPr>
          <p:cNvPr id="13" name="组合 12">
            <a:extLst>
              <a:ext uri="{FF2B5EF4-FFF2-40B4-BE49-F238E27FC236}">
                <a16:creationId xmlns:a16="http://schemas.microsoft.com/office/drawing/2014/main" id="{7331F9B0-656B-4878-8AB4-BEFB1A51C970}"/>
              </a:ext>
            </a:extLst>
          </p:cNvPr>
          <p:cNvGrpSpPr/>
          <p:nvPr/>
        </p:nvGrpSpPr>
        <p:grpSpPr>
          <a:xfrm>
            <a:off x="2606518" y="1638249"/>
            <a:ext cx="6144021" cy="2437548"/>
            <a:chOff x="4261319" y="1919832"/>
            <a:chExt cx="6679731" cy="3149733"/>
          </a:xfrm>
        </p:grpSpPr>
        <p:sp>
          <p:nvSpPr>
            <p:cNvPr id="15" name="Text Box 7">
              <a:extLst>
                <a:ext uri="{FF2B5EF4-FFF2-40B4-BE49-F238E27FC236}">
                  <a16:creationId xmlns:a16="http://schemas.microsoft.com/office/drawing/2014/main" id="{970E7CEC-74FA-4F32-BB73-50E3172F5A0B}"/>
                </a:ext>
              </a:extLst>
            </p:cNvPr>
            <p:cNvSpPr txBox="1">
              <a:spLocks noChangeArrowheads="1"/>
            </p:cNvSpPr>
            <p:nvPr/>
          </p:nvSpPr>
          <p:spPr bwMode="auto">
            <a:xfrm>
              <a:off x="4261485" y="2002725"/>
              <a:ext cx="6679565" cy="1772844"/>
            </a:xfrm>
            <a:prstGeom prst="rect">
              <a:avLst/>
            </a:prstGeom>
            <a:noFill/>
            <a:ln w="25400" cmpd="sng">
              <a:noFill/>
              <a:round/>
            </a:ln>
          </p:spPr>
          <p:txBody>
            <a:bodyPr anchor="ctr"/>
            <a:lstStyle>
              <a:defPPr>
                <a:defRPr lang="zh-CN"/>
              </a:defPPr>
              <a:lvl1pPr>
                <a:defRPr>
                  <a:latin typeface="微软雅黑" panose="020B0503020204020204" pitchFamily="82" charset="2"/>
                  <a:ea typeface="微软雅黑" panose="020B0503020204020204" pitchFamily="82" charset="2"/>
                </a:defRPr>
              </a:lvl1pPr>
            </a:lstStyle>
            <a:p>
              <a:pPr fontAlgn="auto">
                <a:lnSpc>
                  <a:spcPct val="130000"/>
                </a:lnSpc>
              </a:pPr>
              <a:r>
                <a:rPr sz="1600" b="1" dirty="0">
                  <a:latin typeface="Times New Roman" panose="02020603050405020304" pitchFamily="18" charset="0"/>
                  <a:ea typeface="宋体" panose="02010600030101010101" pitchFamily="2" charset="-122"/>
                  <a:cs typeface="+mn-ea"/>
                  <a:sym typeface="Times New Roman" panose="02020603050405020304" pitchFamily="18" charset="0"/>
                </a:rPr>
                <a:t>全体中国共产党员！</a:t>
              </a:r>
              <a:r>
                <a:rPr sz="1600" b="1" u="sng" dirty="0">
                  <a:solidFill>
                    <a:srgbClr val="FF0000"/>
                  </a:solidFill>
                  <a:latin typeface="Times New Roman" panose="02020603050405020304" pitchFamily="18" charset="0"/>
                  <a:ea typeface="宋体" panose="02010600030101010101" pitchFamily="2" charset="-122"/>
                  <a:cs typeface="+mn-ea"/>
                  <a:sym typeface="Times New Roman" panose="02020603050405020304" pitchFamily="18" charset="0"/>
                </a:rPr>
                <a:t>党中央号召你们，</a:t>
              </a:r>
              <a:r>
                <a:rPr sz="1600" b="1" dirty="0">
                  <a:latin typeface="Times New Roman" panose="02020603050405020304" pitchFamily="18" charset="0"/>
                  <a:ea typeface="宋体" panose="02010600030101010101" pitchFamily="2" charset="-122"/>
                  <a:cs typeface="+mn-ea"/>
                  <a:sym typeface="Times New Roman" panose="02020603050405020304" pitchFamily="18" charset="0"/>
                </a:rPr>
                <a:t>牢记初心使命，坚定理想信念，践行党的宗旨，永远保持同人民群众的血肉联系，</a:t>
              </a:r>
              <a:r>
                <a:rPr sz="1600" b="1" u="sng" dirty="0">
                  <a:solidFill>
                    <a:srgbClr val="FF0000"/>
                  </a:solidFill>
                  <a:latin typeface="Times New Roman" panose="02020603050405020304" pitchFamily="18" charset="0"/>
                  <a:ea typeface="宋体" panose="02010600030101010101" pitchFamily="2" charset="-122"/>
                  <a:cs typeface="+mn-ea"/>
                  <a:sym typeface="Times New Roman" panose="02020603050405020304" pitchFamily="18" charset="0"/>
                </a:rPr>
                <a:t>始终同人民想在一起、干在一起，风雨同舟、同甘共苦，</a:t>
              </a:r>
              <a:r>
                <a:rPr sz="1600" b="1" dirty="0">
                  <a:latin typeface="Times New Roman" panose="02020603050405020304" pitchFamily="18" charset="0"/>
                  <a:ea typeface="宋体" panose="02010600030101010101" pitchFamily="2" charset="-122"/>
                  <a:cs typeface="+mn-ea"/>
                  <a:sym typeface="Times New Roman" panose="02020603050405020304" pitchFamily="18" charset="0"/>
                </a:rPr>
                <a:t>继续为实现人民对美好生活的向往不懈努力，努力为党和人民争取更大光荣！</a:t>
              </a:r>
            </a:p>
          </p:txBody>
        </p:sp>
        <p:sp>
          <p:nvSpPr>
            <p:cNvPr id="16" name="Text Box 7">
              <a:extLst>
                <a:ext uri="{FF2B5EF4-FFF2-40B4-BE49-F238E27FC236}">
                  <a16:creationId xmlns:a16="http://schemas.microsoft.com/office/drawing/2014/main" id="{936442FA-EE12-4755-97AA-AA74F87AF9FA}"/>
                </a:ext>
              </a:extLst>
            </p:cNvPr>
            <p:cNvSpPr txBox="1">
              <a:spLocks noChangeArrowheads="1"/>
            </p:cNvSpPr>
            <p:nvPr/>
          </p:nvSpPr>
          <p:spPr bwMode="auto">
            <a:xfrm>
              <a:off x="4261355" y="3938840"/>
              <a:ext cx="6298447" cy="1130725"/>
            </a:xfrm>
            <a:prstGeom prst="rect">
              <a:avLst/>
            </a:prstGeom>
            <a:noFill/>
            <a:ln w="25400" cmpd="sng">
              <a:noFill/>
              <a:round/>
            </a:ln>
          </p:spPr>
          <p:txBody>
            <a:bodyPr anchor="ctr"/>
            <a:lstStyle>
              <a:defPPr>
                <a:defRPr lang="zh-CN"/>
              </a:defPPr>
              <a:lvl1pPr>
                <a:defRPr>
                  <a:latin typeface="微软雅黑" panose="020B0503020204020204" pitchFamily="82" charset="2"/>
                  <a:ea typeface="微软雅黑" panose="020B0503020204020204" pitchFamily="82" charset="2"/>
                </a:defRPr>
              </a:lvl1pPr>
            </a:lstStyle>
            <a:p>
              <a:pPr fontAlgn="auto">
                <a:lnSpc>
                  <a:spcPct val="130000"/>
                </a:lnSpc>
              </a:pPr>
              <a:r>
                <a:rPr sz="1600" b="1" dirty="0">
                  <a:latin typeface="Times New Roman" panose="02020603050405020304" pitchFamily="18" charset="0"/>
                  <a:ea typeface="宋体" panose="02010600030101010101" pitchFamily="2" charset="-122"/>
                  <a:cs typeface="+mn-ea"/>
                  <a:sym typeface="Times New Roman" panose="02020603050405020304" pitchFamily="18" charset="0"/>
                </a:rPr>
                <a:t>这个号召是人民的呼声，体现了人民的热切期盼，顺应了时代发展潮流，是我们党新赶考路上交出优异答卷的光辉指引。</a:t>
              </a:r>
            </a:p>
          </p:txBody>
        </p:sp>
        <p:cxnSp>
          <p:nvCxnSpPr>
            <p:cNvPr id="17" name="直接连接符 16">
              <a:extLst>
                <a:ext uri="{FF2B5EF4-FFF2-40B4-BE49-F238E27FC236}">
                  <a16:creationId xmlns:a16="http://schemas.microsoft.com/office/drawing/2014/main" id="{C9858371-5D32-4EA1-9C0A-ABD3651B5866}"/>
                </a:ext>
              </a:extLst>
            </p:cNvPr>
            <p:cNvCxnSpPr/>
            <p:nvPr/>
          </p:nvCxnSpPr>
          <p:spPr bwMode="auto">
            <a:xfrm>
              <a:off x="4261319" y="3873849"/>
              <a:ext cx="6464499" cy="0"/>
            </a:xfrm>
            <a:prstGeom prst="line">
              <a:avLst/>
            </a:prstGeom>
            <a:solidFill>
              <a:schemeClr val="accent1"/>
            </a:solidFill>
            <a:ln w="9525" cap="flat" cmpd="sng" algn="ctr">
              <a:solidFill>
                <a:srgbClr val="C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8" name="直接连接符 17">
              <a:extLst>
                <a:ext uri="{FF2B5EF4-FFF2-40B4-BE49-F238E27FC236}">
                  <a16:creationId xmlns:a16="http://schemas.microsoft.com/office/drawing/2014/main" id="{34A0EBEC-6272-4C52-B421-D81484F5CB12}"/>
                </a:ext>
              </a:extLst>
            </p:cNvPr>
            <p:cNvCxnSpPr/>
            <p:nvPr/>
          </p:nvCxnSpPr>
          <p:spPr bwMode="auto">
            <a:xfrm>
              <a:off x="4261355" y="1919832"/>
              <a:ext cx="6464499" cy="0"/>
            </a:xfrm>
            <a:prstGeom prst="line">
              <a:avLst/>
            </a:prstGeom>
            <a:solidFill>
              <a:schemeClr val="accent1"/>
            </a:solidFill>
            <a:ln w="9525" cap="flat" cmpd="sng" algn="ctr">
              <a:solidFill>
                <a:srgbClr val="C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spTree>
    <p:extLst>
      <p:ext uri="{BB962C8B-B14F-4D97-AF65-F5344CB8AC3E}">
        <p14:creationId xmlns:p14="http://schemas.microsoft.com/office/powerpoint/2010/main" val="68655492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3">
            <a:extLst>
              <a:ext uri="{FF2B5EF4-FFF2-40B4-BE49-F238E27FC236}">
                <a16:creationId xmlns:a16="http://schemas.microsoft.com/office/drawing/2014/main" id="{67CB5ED2-9890-4685-81FD-05BE86027E77}"/>
              </a:ext>
            </a:extLst>
          </p:cNvPr>
          <p:cNvCxnSpPr>
            <a:cxnSpLocks/>
          </p:cNvCxnSpPr>
          <p:nvPr/>
        </p:nvCxnSpPr>
        <p:spPr>
          <a:xfrm>
            <a:off x="1029335" y="530860"/>
            <a:ext cx="7858125" cy="0"/>
          </a:xfrm>
          <a:prstGeom prst="line">
            <a:avLst/>
          </a:prstGeom>
          <a:ln w="12700" cmpd="sng">
            <a:solidFill>
              <a:srgbClr val="EA0000"/>
            </a:solidFill>
            <a:prstDash val="solid"/>
          </a:ln>
        </p:spPr>
        <p:style>
          <a:lnRef idx="1">
            <a:schemeClr val="accent1"/>
          </a:lnRef>
          <a:fillRef idx="0">
            <a:schemeClr val="accent1"/>
          </a:fillRef>
          <a:effectRef idx="0">
            <a:schemeClr val="accent1"/>
          </a:effectRef>
          <a:fontRef idx="minor">
            <a:schemeClr val="tx1"/>
          </a:fontRef>
        </p:style>
      </p:cxnSp>
      <p:sp>
        <p:nvSpPr>
          <p:cNvPr id="3" name="矩形 9">
            <a:extLst>
              <a:ext uri="{FF2B5EF4-FFF2-40B4-BE49-F238E27FC236}">
                <a16:creationId xmlns:a16="http://schemas.microsoft.com/office/drawing/2014/main" id="{84A1FCEF-0883-4849-AE84-2272B4962D7A}"/>
              </a:ext>
            </a:extLst>
          </p:cNvPr>
          <p:cNvSpPr/>
          <p:nvPr/>
        </p:nvSpPr>
        <p:spPr>
          <a:xfrm>
            <a:off x="1029336" y="74255"/>
            <a:ext cx="5140764" cy="449418"/>
          </a:xfrm>
          <a:prstGeom prst="rect">
            <a:avLst/>
          </a:prstGeom>
        </p:spPr>
        <p:txBody>
          <a:bodyPr wrap="square">
            <a:spAutoFit/>
          </a:bodyPr>
          <a:lstStyle/>
          <a:p>
            <a:pPr algn="just">
              <a:lnSpc>
                <a:spcPct val="130000"/>
              </a:lnSpc>
              <a:spcAft>
                <a:spcPts val="0"/>
              </a:spcAft>
            </a:pPr>
            <a:r>
              <a:rPr lang="zh-CN" altLang="en-US" sz="2000" b="1" kern="100" dirty="0">
                <a:solidFill>
                  <a:srgbClr val="00206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二、认真学习“七一”讲话的主要内容</a:t>
            </a:r>
          </a:p>
        </p:txBody>
      </p:sp>
      <p:pic>
        <p:nvPicPr>
          <p:cNvPr id="5" name="图片 4">
            <a:extLst>
              <a:ext uri="{FF2B5EF4-FFF2-40B4-BE49-F238E27FC236}">
                <a16:creationId xmlns:a16="http://schemas.microsoft.com/office/drawing/2014/main" id="{0EC2AC31-0DB4-49A6-921F-5CCC8DF2EA31}"/>
              </a:ext>
            </a:extLst>
          </p:cNvPr>
          <p:cNvPicPr>
            <a:picLocks noChangeAspect="1"/>
          </p:cNvPicPr>
          <p:nvPr/>
        </p:nvPicPr>
        <p:blipFill>
          <a:blip r:embed="rId2"/>
          <a:stretch>
            <a:fillRect/>
          </a:stretch>
        </p:blipFill>
        <p:spPr>
          <a:xfrm>
            <a:off x="199390" y="84180"/>
            <a:ext cx="629147" cy="629147"/>
          </a:xfrm>
          <a:prstGeom prst="rect">
            <a:avLst/>
          </a:prstGeom>
          <a:effectLst>
            <a:outerShdw blurRad="63500" sx="102000" sy="102000" algn="ctr" rotWithShape="0">
              <a:prstClr val="black">
                <a:alpha val="40000"/>
              </a:prstClr>
            </a:outerShdw>
          </a:effectLst>
        </p:spPr>
      </p:pic>
      <p:sp>
        <p:nvSpPr>
          <p:cNvPr id="7" name="文本框 6">
            <a:extLst>
              <a:ext uri="{FF2B5EF4-FFF2-40B4-BE49-F238E27FC236}">
                <a16:creationId xmlns:a16="http://schemas.microsoft.com/office/drawing/2014/main" id="{9EB39991-7368-4B1F-9136-AB7A469A3A9D}"/>
              </a:ext>
            </a:extLst>
          </p:cNvPr>
          <p:cNvSpPr txBox="1"/>
          <p:nvPr/>
        </p:nvSpPr>
        <p:spPr>
          <a:xfrm>
            <a:off x="1029335" y="777219"/>
            <a:ext cx="4884104" cy="400110"/>
          </a:xfrm>
          <a:prstGeom prst="rect">
            <a:avLst/>
          </a:prstGeom>
          <a:noFill/>
        </p:spPr>
        <p:txBody>
          <a:bodyPr wrap="square">
            <a:spAutoFit/>
          </a:bodyPr>
          <a:lstStyle/>
          <a:p>
            <a:pPr algn="just"/>
            <a:r>
              <a:rPr lang="en-US" altLang="zh-CN" sz="2000" b="1" i="0" dirty="0">
                <a:solidFill>
                  <a:srgbClr val="FF0000"/>
                </a:solidFill>
                <a:latin typeface="Times New Roman" panose="02020603050405020304" pitchFamily="18" charset="0"/>
                <a:ea typeface="方正小标宋_GBK" panose="03000509000000000000" pitchFamily="65" charset="-122"/>
                <a:sym typeface="Times New Roman" panose="02020603050405020304" pitchFamily="18" charset="0"/>
              </a:rPr>
              <a:t>7. </a:t>
            </a:r>
            <a:r>
              <a:rPr lang="zh-CN" altLang="en-US" sz="2000" b="1" i="0" dirty="0">
                <a:solidFill>
                  <a:srgbClr val="FF0000"/>
                </a:solidFill>
                <a:latin typeface="Times New Roman" panose="02020603050405020304" pitchFamily="18" charset="0"/>
                <a:ea typeface="方正小标宋_GBK" panose="03000509000000000000" pitchFamily="65" charset="-122"/>
                <a:sym typeface="Times New Roman" panose="02020603050405020304" pitchFamily="18" charset="0"/>
              </a:rPr>
              <a:t>发布伟大号召：</a:t>
            </a:r>
          </a:p>
        </p:txBody>
      </p:sp>
      <p:pic>
        <p:nvPicPr>
          <p:cNvPr id="9" name="图片 8">
            <a:extLst>
              <a:ext uri="{FF2B5EF4-FFF2-40B4-BE49-F238E27FC236}">
                <a16:creationId xmlns:a16="http://schemas.microsoft.com/office/drawing/2014/main" id="{7623442C-A5E9-431D-877C-3DFD524AD7A1}"/>
              </a:ext>
            </a:extLst>
          </p:cNvPr>
          <p:cNvPicPr>
            <a:picLocks noChangeAspect="1"/>
          </p:cNvPicPr>
          <p:nvPr/>
        </p:nvPicPr>
        <p:blipFill>
          <a:blip r:embed="rId3"/>
          <a:stretch>
            <a:fillRect/>
          </a:stretch>
        </p:blipFill>
        <p:spPr>
          <a:xfrm>
            <a:off x="2594960" y="2425019"/>
            <a:ext cx="3954081" cy="2099310"/>
          </a:xfrm>
          <a:prstGeom prst="rect">
            <a:avLst/>
          </a:prstGeom>
        </p:spPr>
      </p:pic>
      <p:sp>
        <p:nvSpPr>
          <p:cNvPr id="13" name="矩形 12">
            <a:extLst>
              <a:ext uri="{FF2B5EF4-FFF2-40B4-BE49-F238E27FC236}">
                <a16:creationId xmlns:a16="http://schemas.microsoft.com/office/drawing/2014/main" id="{6C5A6823-7B92-4FB1-8FB9-97584A37ED7F}"/>
              </a:ext>
            </a:extLst>
          </p:cNvPr>
          <p:cNvSpPr/>
          <p:nvPr/>
        </p:nvSpPr>
        <p:spPr bwMode="auto">
          <a:xfrm>
            <a:off x="1760251" y="1281128"/>
            <a:ext cx="5623498" cy="1040092"/>
          </a:xfrm>
          <a:prstGeom prst="rect">
            <a:avLst/>
          </a:prstGeom>
          <a:no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lstStyle/>
          <a:p>
            <a:pPr algn="ctr" fontAlgn="auto">
              <a:lnSpc>
                <a:spcPct val="150000"/>
              </a:lnSpc>
            </a:pPr>
            <a:r>
              <a:rPr lang="zh-CN" altLang="en-US" sz="2000" b="1" dirty="0">
                <a:solidFill>
                  <a:srgbClr val="DF1900"/>
                </a:solidFill>
                <a:latin typeface="Times New Roman" panose="02020603050405020304" pitchFamily="18" charset="0"/>
                <a:ea typeface="黑体" panose="02010609060101010101" pitchFamily="49" charset="-122"/>
                <a:cs typeface="+mn-ea"/>
                <a:sym typeface="Times New Roman" panose="02020603050405020304" pitchFamily="18" charset="0"/>
              </a:rPr>
              <a:t>伟大、光荣、正确的中国共产党万岁！</a:t>
            </a:r>
          </a:p>
          <a:p>
            <a:pPr algn="ctr" fontAlgn="auto">
              <a:lnSpc>
                <a:spcPct val="150000"/>
              </a:lnSpc>
            </a:pPr>
            <a:r>
              <a:rPr lang="zh-CN" altLang="en-US" sz="2000" b="1" dirty="0">
                <a:solidFill>
                  <a:srgbClr val="DF1900"/>
                </a:solidFill>
                <a:latin typeface="Times New Roman" panose="02020603050405020304" pitchFamily="18" charset="0"/>
                <a:ea typeface="黑体" panose="02010609060101010101" pitchFamily="49" charset="-122"/>
                <a:cs typeface="+mn-ea"/>
                <a:sym typeface="Times New Roman" panose="02020603050405020304" pitchFamily="18" charset="0"/>
              </a:rPr>
              <a:t>伟大、光荣、英雄的中国人民万岁！</a:t>
            </a:r>
          </a:p>
        </p:txBody>
      </p:sp>
    </p:spTree>
    <p:extLst>
      <p:ext uri="{BB962C8B-B14F-4D97-AF65-F5344CB8AC3E}">
        <p14:creationId xmlns:p14="http://schemas.microsoft.com/office/powerpoint/2010/main" val="269598818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3">
            <a:extLst>
              <a:ext uri="{FF2B5EF4-FFF2-40B4-BE49-F238E27FC236}">
                <a16:creationId xmlns:a16="http://schemas.microsoft.com/office/drawing/2014/main" id="{67CB5ED2-9890-4685-81FD-05BE86027E77}"/>
              </a:ext>
            </a:extLst>
          </p:cNvPr>
          <p:cNvCxnSpPr>
            <a:cxnSpLocks/>
          </p:cNvCxnSpPr>
          <p:nvPr/>
        </p:nvCxnSpPr>
        <p:spPr>
          <a:xfrm>
            <a:off x="1029335" y="530860"/>
            <a:ext cx="7858125" cy="0"/>
          </a:xfrm>
          <a:prstGeom prst="line">
            <a:avLst/>
          </a:prstGeom>
          <a:ln w="12700" cmpd="sng">
            <a:solidFill>
              <a:srgbClr val="EA0000"/>
            </a:solidFill>
            <a:prstDash val="solid"/>
          </a:ln>
        </p:spPr>
        <p:style>
          <a:lnRef idx="1">
            <a:schemeClr val="accent1"/>
          </a:lnRef>
          <a:fillRef idx="0">
            <a:schemeClr val="accent1"/>
          </a:fillRef>
          <a:effectRef idx="0">
            <a:schemeClr val="accent1"/>
          </a:effectRef>
          <a:fontRef idx="minor">
            <a:schemeClr val="tx1"/>
          </a:fontRef>
        </p:style>
      </p:cxnSp>
      <p:sp>
        <p:nvSpPr>
          <p:cNvPr id="8" name="矩形 1">
            <a:extLst>
              <a:ext uri="{FF2B5EF4-FFF2-40B4-BE49-F238E27FC236}">
                <a16:creationId xmlns:a16="http://schemas.microsoft.com/office/drawing/2014/main" id="{AD9D3D64-605A-4976-A164-A86E99482C8A}"/>
              </a:ext>
            </a:extLst>
          </p:cNvPr>
          <p:cNvSpPr/>
          <p:nvPr/>
        </p:nvSpPr>
        <p:spPr>
          <a:xfrm>
            <a:off x="4014796" y="98544"/>
            <a:ext cx="1114408" cy="369332"/>
          </a:xfrm>
          <a:prstGeom prst="rect">
            <a:avLst/>
          </a:prstGeom>
        </p:spPr>
        <p:txBody>
          <a:bodyPr wrap="none">
            <a:spAutoFit/>
          </a:bodyPr>
          <a:lstStyle/>
          <a:p>
            <a:pPr algn="ctr"/>
            <a:r>
              <a:rPr lang="zh-CN" altLang="en-US" b="1" dirty="0">
                <a:solidFill>
                  <a:srgbClr val="002060"/>
                </a:solidFill>
                <a:latin typeface="Times New Roman" panose="02020603050405020304" pitchFamily="18" charset="0"/>
                <a:ea typeface="宋体" panose="02010600030101010101" pitchFamily="2" charset="-122"/>
                <a:sym typeface="Times New Roman" panose="02020603050405020304" pitchFamily="18" charset="0"/>
              </a:rPr>
              <a:t>词频统计</a:t>
            </a:r>
          </a:p>
        </p:txBody>
      </p:sp>
      <p:pic>
        <p:nvPicPr>
          <p:cNvPr id="10" name="图片 8" descr="C:\Users\王富军\AppData\Local\Temp\WeChat Files\7914f0ccb4f8723822ad7c81e165d56.png">
            <a:extLst>
              <a:ext uri="{FF2B5EF4-FFF2-40B4-BE49-F238E27FC236}">
                <a16:creationId xmlns:a16="http://schemas.microsoft.com/office/drawing/2014/main" id="{52E0E625-6B2E-4DCD-9257-7EAEFC4DE6F3}"/>
              </a:ext>
            </a:extLst>
          </p:cNvPr>
          <p:cNvPicPr>
            <a:picLocks/>
          </p:cNvPicPr>
          <p:nvPr/>
        </p:nvPicPr>
        <p:blipFill>
          <a:blip r:embed="rId2">
            <a:clrChange>
              <a:clrFrom>
                <a:srgbClr val="FFFFFF"/>
              </a:clrFrom>
              <a:clrTo>
                <a:srgbClr val="FFFFFF">
                  <a:alpha val="0"/>
                </a:srgbClr>
              </a:clrTo>
            </a:clrChange>
          </a:blip>
          <a:srcRect/>
          <a:stretch>
            <a:fillRect/>
          </a:stretch>
        </p:blipFill>
        <p:spPr bwMode="auto">
          <a:xfrm>
            <a:off x="3398202" y="716915"/>
            <a:ext cx="5273675" cy="4143375"/>
          </a:xfrm>
          <a:prstGeom prst="rect">
            <a:avLst/>
          </a:prstGeom>
          <a:noFill/>
          <a:ln>
            <a:noFill/>
          </a:ln>
        </p:spPr>
      </p:pic>
      <p:pic>
        <p:nvPicPr>
          <p:cNvPr id="11" name="图片 6" descr="未标题圆角">
            <a:extLst>
              <a:ext uri="{FF2B5EF4-FFF2-40B4-BE49-F238E27FC236}">
                <a16:creationId xmlns:a16="http://schemas.microsoft.com/office/drawing/2014/main" id="{D4FE6BAA-25AA-48C2-A59B-B340CF6A3E6A}"/>
              </a:ext>
            </a:extLst>
          </p:cNvPr>
          <p:cNvPicPr>
            <a:picLocks noChangeAspect="1"/>
          </p:cNvPicPr>
          <p:nvPr/>
        </p:nvPicPr>
        <p:blipFill>
          <a:blip r:embed="rId3"/>
          <a:stretch>
            <a:fillRect/>
          </a:stretch>
        </p:blipFill>
        <p:spPr>
          <a:xfrm>
            <a:off x="-16510" y="-8255"/>
            <a:ext cx="626745" cy="293370"/>
          </a:xfrm>
          <a:prstGeom prst="rect">
            <a:avLst/>
          </a:prstGeom>
        </p:spPr>
      </p:pic>
      <p:sp>
        <p:nvSpPr>
          <p:cNvPr id="12" name="Text Box 7">
            <a:extLst>
              <a:ext uri="{FF2B5EF4-FFF2-40B4-BE49-F238E27FC236}">
                <a16:creationId xmlns:a16="http://schemas.microsoft.com/office/drawing/2014/main" id="{AB13073C-143F-4325-AAB6-E75221D040E4}"/>
              </a:ext>
            </a:extLst>
          </p:cNvPr>
          <p:cNvSpPr txBox="1">
            <a:spLocks noChangeArrowheads="1"/>
          </p:cNvSpPr>
          <p:nvPr/>
        </p:nvSpPr>
        <p:spPr bwMode="auto">
          <a:xfrm>
            <a:off x="296862" y="1797013"/>
            <a:ext cx="2621598" cy="1292662"/>
          </a:xfrm>
          <a:prstGeom prst="rect">
            <a:avLst/>
          </a:prstGeom>
          <a:noFill/>
          <a:ln w="25400" cmpd="sng">
            <a:noFill/>
            <a:round/>
          </a:ln>
        </p:spPr>
        <p:txBody>
          <a:bodyPr wrap="square" anchor="ctr">
            <a:spAutoFit/>
          </a:bodyPr>
          <a:lstStyle>
            <a:defPPr>
              <a:defRPr lang="zh-CN"/>
            </a:defPPr>
            <a:lvl1pPr>
              <a:defRPr>
                <a:latin typeface="微软雅黑" panose="020B0503020204020204" pitchFamily="82" charset="2"/>
                <a:ea typeface="微软雅黑" panose="020B0503020204020204" pitchFamily="82" charset="2"/>
              </a:defRPr>
            </a:lvl1pPr>
          </a:lstStyle>
          <a:p>
            <a:pPr algn="just"/>
            <a:r>
              <a:rPr lang="zh-CN" altLang="en-US" dirty="0">
                <a:solidFill>
                  <a:schemeClr val="tx1">
                    <a:lumMod val="75000"/>
                    <a:lumOff val="25000"/>
                  </a:schemeClr>
                </a:solidFill>
                <a:latin typeface="宋体" panose="02010600030101010101" pitchFamily="2" charset="-122"/>
                <a:ea typeface="宋体" panose="02010600030101010101" pitchFamily="2" charset="-122"/>
                <a:cs typeface="+mn-ea"/>
                <a:sym typeface="+mn-lt"/>
              </a:rPr>
              <a:t>习近平总书记“七一”重要讲话全篇约</a:t>
            </a:r>
            <a:r>
              <a:rPr lang="en-US" altLang="zh-CN" sz="2400" dirty="0">
                <a:solidFill>
                  <a:srgbClr val="FF0000"/>
                </a:solidFill>
                <a:latin typeface="宋体" panose="02010600030101010101" pitchFamily="2" charset="-122"/>
                <a:ea typeface="宋体" panose="02010600030101010101" pitchFamily="2" charset="-122"/>
                <a:cs typeface="+mn-ea"/>
                <a:sym typeface="+mn-lt"/>
              </a:rPr>
              <a:t>7000</a:t>
            </a:r>
            <a:r>
              <a:rPr lang="zh-CN" altLang="en-US" dirty="0">
                <a:solidFill>
                  <a:schemeClr val="tx1">
                    <a:lumMod val="75000"/>
                    <a:lumOff val="25000"/>
                  </a:schemeClr>
                </a:solidFill>
                <a:latin typeface="宋体" panose="02010600030101010101" pitchFamily="2" charset="-122"/>
                <a:ea typeface="宋体" panose="02010600030101010101" pitchFamily="2" charset="-122"/>
                <a:cs typeface="+mn-ea"/>
                <a:sym typeface="+mn-lt"/>
              </a:rPr>
              <a:t>多字，脉络清晰，逻辑严谨，亮点纷呈。</a:t>
            </a:r>
          </a:p>
        </p:txBody>
      </p:sp>
      <p:sp>
        <p:nvSpPr>
          <p:cNvPr id="15" name="矩形 8">
            <a:extLst>
              <a:ext uri="{FF2B5EF4-FFF2-40B4-BE49-F238E27FC236}">
                <a16:creationId xmlns:a16="http://schemas.microsoft.com/office/drawing/2014/main" id="{30B9E66D-5396-4B24-8148-B2DC71DBD632}"/>
              </a:ext>
            </a:extLst>
          </p:cNvPr>
          <p:cNvSpPr>
            <a:spLocks noChangeArrowheads="1"/>
          </p:cNvSpPr>
          <p:nvPr/>
        </p:nvSpPr>
        <p:spPr bwMode="auto">
          <a:xfrm>
            <a:off x="235460" y="1739394"/>
            <a:ext cx="2683000" cy="1407898"/>
          </a:xfrm>
          <a:prstGeom prst="rect">
            <a:avLst/>
          </a:prstGeom>
          <a:noFill/>
          <a:ln w="25400" cmpd="sng">
            <a:solidFill>
              <a:srgbClr val="C00000"/>
            </a:solidFill>
            <a:miter lim="800000"/>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eaLnBrk="1" hangingPunct="1"/>
            <a:endParaRPr lang="zh-CN" altLang="en-US" dirty="0">
              <a:solidFill>
                <a:schemeClr val="tx1">
                  <a:lumMod val="75000"/>
                  <a:lumOff val="25000"/>
                </a:schemeClr>
              </a:solidFill>
              <a:latin typeface="黑体" panose="02010609060101010101" pitchFamily="49" charset="-122"/>
              <a:ea typeface="黑体" panose="02010609060101010101" pitchFamily="49" charset="-122"/>
              <a:cs typeface="+mn-ea"/>
              <a:sym typeface="+mn-lt"/>
            </a:endParaRPr>
          </a:p>
        </p:txBody>
      </p:sp>
    </p:spTree>
    <p:extLst>
      <p:ext uri="{BB962C8B-B14F-4D97-AF65-F5344CB8AC3E}">
        <p14:creationId xmlns:p14="http://schemas.microsoft.com/office/powerpoint/2010/main" val="41785914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3">
            <a:extLst>
              <a:ext uri="{FF2B5EF4-FFF2-40B4-BE49-F238E27FC236}">
                <a16:creationId xmlns:a16="http://schemas.microsoft.com/office/drawing/2014/main" id="{67CB5ED2-9890-4685-81FD-05BE86027E77}"/>
              </a:ext>
            </a:extLst>
          </p:cNvPr>
          <p:cNvCxnSpPr>
            <a:cxnSpLocks/>
          </p:cNvCxnSpPr>
          <p:nvPr/>
        </p:nvCxnSpPr>
        <p:spPr>
          <a:xfrm>
            <a:off x="1029335" y="530860"/>
            <a:ext cx="7858125" cy="0"/>
          </a:xfrm>
          <a:prstGeom prst="line">
            <a:avLst/>
          </a:prstGeom>
          <a:ln w="12700" cmpd="sng">
            <a:solidFill>
              <a:srgbClr val="EA0000"/>
            </a:solidFill>
            <a:prstDash val="solid"/>
          </a:ln>
        </p:spPr>
        <p:style>
          <a:lnRef idx="1">
            <a:schemeClr val="accent1"/>
          </a:lnRef>
          <a:fillRef idx="0">
            <a:schemeClr val="accent1"/>
          </a:fillRef>
          <a:effectRef idx="0">
            <a:schemeClr val="accent1"/>
          </a:effectRef>
          <a:fontRef idx="minor">
            <a:schemeClr val="tx1"/>
          </a:fontRef>
        </p:style>
      </p:cxnSp>
      <p:sp>
        <p:nvSpPr>
          <p:cNvPr id="3" name="矩形 9">
            <a:extLst>
              <a:ext uri="{FF2B5EF4-FFF2-40B4-BE49-F238E27FC236}">
                <a16:creationId xmlns:a16="http://schemas.microsoft.com/office/drawing/2014/main" id="{84A1FCEF-0883-4849-AE84-2272B4962D7A}"/>
              </a:ext>
            </a:extLst>
          </p:cNvPr>
          <p:cNvSpPr/>
          <p:nvPr/>
        </p:nvSpPr>
        <p:spPr>
          <a:xfrm>
            <a:off x="1029336" y="74255"/>
            <a:ext cx="5140764" cy="449418"/>
          </a:xfrm>
          <a:prstGeom prst="rect">
            <a:avLst/>
          </a:prstGeom>
        </p:spPr>
        <p:txBody>
          <a:bodyPr wrap="square">
            <a:spAutoFit/>
          </a:bodyPr>
          <a:lstStyle/>
          <a:p>
            <a:pPr algn="just">
              <a:lnSpc>
                <a:spcPct val="130000"/>
              </a:lnSpc>
              <a:spcAft>
                <a:spcPts val="0"/>
              </a:spcAft>
            </a:pPr>
            <a:r>
              <a:rPr lang="zh-CN" altLang="en-US" sz="2000" b="1" kern="100" dirty="0">
                <a:solidFill>
                  <a:srgbClr val="00206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三、持续兴起学习“七一”讲话热潮</a:t>
            </a:r>
          </a:p>
        </p:txBody>
      </p:sp>
      <p:pic>
        <p:nvPicPr>
          <p:cNvPr id="5" name="图片 4">
            <a:extLst>
              <a:ext uri="{FF2B5EF4-FFF2-40B4-BE49-F238E27FC236}">
                <a16:creationId xmlns:a16="http://schemas.microsoft.com/office/drawing/2014/main" id="{0EC2AC31-0DB4-49A6-921F-5CCC8DF2EA31}"/>
              </a:ext>
            </a:extLst>
          </p:cNvPr>
          <p:cNvPicPr>
            <a:picLocks noChangeAspect="1"/>
          </p:cNvPicPr>
          <p:nvPr/>
        </p:nvPicPr>
        <p:blipFill>
          <a:blip r:embed="rId2"/>
          <a:stretch>
            <a:fillRect/>
          </a:stretch>
        </p:blipFill>
        <p:spPr>
          <a:xfrm>
            <a:off x="199390" y="84180"/>
            <a:ext cx="629147" cy="629147"/>
          </a:xfrm>
          <a:prstGeom prst="rect">
            <a:avLst/>
          </a:prstGeom>
          <a:effectLst>
            <a:outerShdw blurRad="63500" sx="102000" sy="102000" algn="ctr" rotWithShape="0">
              <a:prstClr val="black">
                <a:alpha val="40000"/>
              </a:prstClr>
            </a:outerShdw>
          </a:effectLst>
        </p:spPr>
      </p:pic>
      <p:sp>
        <p:nvSpPr>
          <p:cNvPr id="8" name="文本框 7">
            <a:extLst>
              <a:ext uri="{FF2B5EF4-FFF2-40B4-BE49-F238E27FC236}">
                <a16:creationId xmlns:a16="http://schemas.microsoft.com/office/drawing/2014/main" id="{55E7E90F-11DC-49D3-9F76-D8654B9F46E9}"/>
              </a:ext>
            </a:extLst>
          </p:cNvPr>
          <p:cNvSpPr txBox="1"/>
          <p:nvPr/>
        </p:nvSpPr>
        <p:spPr>
          <a:xfrm>
            <a:off x="386397" y="1456655"/>
            <a:ext cx="8501063" cy="584775"/>
          </a:xfrm>
          <a:prstGeom prst="rect">
            <a:avLst/>
          </a:prstGeom>
          <a:noFill/>
        </p:spPr>
        <p:txBody>
          <a:bodyPr wrap="square">
            <a:spAutoFit/>
          </a:bodyPr>
          <a:lstStyle/>
          <a:p>
            <a:r>
              <a:rPr lang="zh-CN" altLang="en-US" sz="1600" b="0" i="0" dirty="0">
                <a:solidFill>
                  <a:srgbClr val="000000"/>
                </a:solidFill>
                <a:effectLst/>
                <a:latin typeface="Times New Roman" panose="02020603050405020304" pitchFamily="18" charset="0"/>
                <a:ea typeface="宋体" panose="02010600030101010101" pitchFamily="2" charset="-122"/>
                <a:sym typeface="Times New Roman" panose="02020603050405020304" pitchFamily="18" charset="0"/>
              </a:rPr>
              <a:t>中共中央办公厅</a:t>
            </a:r>
            <a:r>
              <a:rPr lang="en-US" altLang="zh-CN" sz="1600" b="0" i="0" dirty="0">
                <a:solidFill>
                  <a:srgbClr val="000000"/>
                </a:solidFill>
                <a:effectLst/>
                <a:latin typeface="Times New Roman" panose="02020603050405020304" pitchFamily="18" charset="0"/>
                <a:ea typeface="宋体" panose="02010600030101010101" pitchFamily="2" charset="-122"/>
                <a:sym typeface="Times New Roman" panose="02020603050405020304" pitchFamily="18" charset="0"/>
              </a:rPr>
              <a:t>7</a:t>
            </a:r>
            <a:r>
              <a:rPr lang="zh-CN" altLang="en-US" sz="1600" b="0" i="0" dirty="0">
                <a:solidFill>
                  <a:srgbClr val="000000"/>
                </a:solidFill>
                <a:effectLst/>
                <a:latin typeface="Times New Roman" panose="02020603050405020304" pitchFamily="18" charset="0"/>
                <a:ea typeface="宋体" panose="02010600030101010101" pitchFamily="2" charset="-122"/>
                <a:sym typeface="Times New Roman" panose="02020603050405020304" pitchFamily="18" charset="0"/>
              </a:rPr>
              <a:t>月</a:t>
            </a:r>
            <a:r>
              <a:rPr lang="en-US" altLang="zh-CN" sz="1600" b="0" i="0" dirty="0">
                <a:solidFill>
                  <a:srgbClr val="000000"/>
                </a:solidFill>
                <a:effectLst/>
                <a:latin typeface="Times New Roman" panose="02020603050405020304" pitchFamily="18" charset="0"/>
                <a:ea typeface="宋体" panose="02010600030101010101" pitchFamily="2" charset="-122"/>
                <a:sym typeface="Times New Roman" panose="02020603050405020304" pitchFamily="18" charset="0"/>
              </a:rPr>
              <a:t>3</a:t>
            </a:r>
            <a:r>
              <a:rPr lang="zh-CN" altLang="en-US" sz="1600" b="0" i="0" dirty="0">
                <a:solidFill>
                  <a:srgbClr val="000000"/>
                </a:solidFill>
                <a:effectLst/>
                <a:latin typeface="Times New Roman" panose="02020603050405020304" pitchFamily="18" charset="0"/>
                <a:ea typeface="宋体" panose="02010600030101010101" pitchFamily="2" charset="-122"/>
                <a:sym typeface="Times New Roman" panose="02020603050405020304" pitchFamily="18" charset="0"/>
              </a:rPr>
              <a:t>日发出通知</a:t>
            </a:r>
            <a:r>
              <a:rPr lang="en-US" altLang="zh-CN" sz="1600" b="0" i="0" dirty="0">
                <a:solidFill>
                  <a:srgbClr val="000000"/>
                </a:solidFill>
                <a:effectLst/>
                <a:latin typeface="Times New Roman" panose="02020603050405020304" pitchFamily="18" charset="0"/>
                <a:ea typeface="宋体" panose="02010600030101010101" pitchFamily="2" charset="-122"/>
                <a:sym typeface="Times New Roman" panose="02020603050405020304" pitchFamily="18" charset="0"/>
              </a:rPr>
              <a:t>《</a:t>
            </a:r>
            <a:r>
              <a:rPr lang="zh-CN" altLang="en-US" sz="1600" b="0" i="0" dirty="0">
                <a:solidFill>
                  <a:srgbClr val="000000"/>
                </a:solidFill>
                <a:effectLst/>
                <a:latin typeface="Times New Roman" panose="02020603050405020304" pitchFamily="18" charset="0"/>
                <a:ea typeface="宋体" panose="02010600030101010101" pitchFamily="2" charset="-122"/>
                <a:sym typeface="Times New Roman" panose="02020603050405020304" pitchFamily="18" charset="0"/>
              </a:rPr>
              <a:t>认真学习贯彻习近平总书记在庆祝中国共产党成立</a:t>
            </a:r>
            <a:r>
              <a:rPr lang="en-US" altLang="zh-CN" sz="1600" b="0" i="0" dirty="0">
                <a:solidFill>
                  <a:srgbClr val="000000"/>
                </a:solidFill>
                <a:effectLst/>
                <a:latin typeface="Times New Roman" panose="02020603050405020304" pitchFamily="18" charset="0"/>
                <a:ea typeface="宋体" panose="02010600030101010101" pitchFamily="2" charset="-122"/>
                <a:sym typeface="Times New Roman" panose="02020603050405020304" pitchFamily="18" charset="0"/>
              </a:rPr>
              <a:t>100</a:t>
            </a:r>
            <a:r>
              <a:rPr lang="zh-CN" altLang="en-US" sz="1600" b="0" i="0" dirty="0">
                <a:solidFill>
                  <a:srgbClr val="000000"/>
                </a:solidFill>
                <a:effectLst/>
                <a:latin typeface="Times New Roman" panose="02020603050405020304" pitchFamily="18" charset="0"/>
                <a:ea typeface="宋体" panose="02010600030101010101" pitchFamily="2" charset="-122"/>
                <a:sym typeface="Times New Roman" panose="02020603050405020304" pitchFamily="18" charset="0"/>
              </a:rPr>
              <a:t>周年大会上的重要讲话精神</a:t>
            </a:r>
            <a:r>
              <a:rPr lang="en-US" altLang="zh-CN" sz="1600" b="0" i="0" dirty="0">
                <a:solidFill>
                  <a:srgbClr val="000000"/>
                </a:solidFill>
                <a:effectLst/>
                <a:latin typeface="Times New Roman" panose="02020603050405020304" pitchFamily="18" charset="0"/>
                <a:ea typeface="宋体" panose="02010600030101010101" pitchFamily="2" charset="-122"/>
                <a:sym typeface="Times New Roman" panose="02020603050405020304" pitchFamily="18" charset="0"/>
              </a:rPr>
              <a:t>》</a:t>
            </a:r>
            <a:endParaRPr lang="zh-CN" altLang="en-US" sz="1600" dirty="0">
              <a:latin typeface="Times New Roman" panose="02020603050405020304" pitchFamily="18" charset="0"/>
              <a:ea typeface="宋体" panose="02010600030101010101" pitchFamily="2" charset="-122"/>
              <a:sym typeface="Times New Roman" panose="02020603050405020304" pitchFamily="18" charset="0"/>
            </a:endParaRPr>
          </a:p>
        </p:txBody>
      </p:sp>
      <p:sp>
        <p:nvSpPr>
          <p:cNvPr id="10" name="文本框 9">
            <a:extLst>
              <a:ext uri="{FF2B5EF4-FFF2-40B4-BE49-F238E27FC236}">
                <a16:creationId xmlns:a16="http://schemas.microsoft.com/office/drawing/2014/main" id="{734D2D1E-B0E7-4F6A-91B2-BCF1240CDD09}"/>
              </a:ext>
            </a:extLst>
          </p:cNvPr>
          <p:cNvSpPr txBox="1"/>
          <p:nvPr/>
        </p:nvSpPr>
        <p:spPr>
          <a:xfrm>
            <a:off x="386397" y="2058407"/>
            <a:ext cx="8501062" cy="2923877"/>
          </a:xfrm>
          <a:prstGeom prst="rect">
            <a:avLst/>
          </a:prstGeom>
          <a:noFill/>
        </p:spPr>
        <p:txBody>
          <a:bodyPr wrap="square">
            <a:spAutoFit/>
          </a:bodyPr>
          <a:lstStyle/>
          <a:p>
            <a:pPr algn="just">
              <a:spcAft>
                <a:spcPts val="600"/>
              </a:spcAft>
            </a:pPr>
            <a:r>
              <a:rPr lang="zh-CN" altLang="en-US" sz="1200" b="0" i="0" dirty="0">
                <a:solidFill>
                  <a:srgbClr val="000000"/>
                </a:solidFill>
                <a:effectLst/>
                <a:latin typeface="Times New Roman" panose="02020603050405020304" pitchFamily="18" charset="0"/>
                <a:ea typeface="楷体" panose="02010609060101010101" pitchFamily="49" charset="-122"/>
                <a:sym typeface="Times New Roman" panose="02020603050405020304" pitchFamily="18" charset="0"/>
              </a:rPr>
              <a:t>□ 要求各地区各部门</a:t>
            </a:r>
            <a:r>
              <a:rPr lang="zh-CN" altLang="en-US" sz="1200" b="0" i="0" dirty="0">
                <a:solidFill>
                  <a:srgbClr val="FF0000"/>
                </a:solidFill>
                <a:effectLst/>
                <a:latin typeface="Times New Roman" panose="02020603050405020304" pitchFamily="18" charset="0"/>
                <a:ea typeface="楷体" panose="02010609060101010101" pitchFamily="49" charset="-122"/>
                <a:sym typeface="Times New Roman" panose="02020603050405020304" pitchFamily="18" charset="0"/>
              </a:rPr>
              <a:t>认真学习贯彻习近平总书记在庆祝中国共产党成立</a:t>
            </a:r>
            <a:r>
              <a:rPr lang="en-US" altLang="zh-CN" sz="1200" b="0" i="0" dirty="0">
                <a:solidFill>
                  <a:srgbClr val="FF0000"/>
                </a:solidFill>
                <a:effectLst/>
                <a:latin typeface="Times New Roman" panose="02020603050405020304" pitchFamily="18" charset="0"/>
                <a:ea typeface="楷体" panose="02010609060101010101" pitchFamily="49" charset="-122"/>
                <a:sym typeface="Times New Roman" panose="02020603050405020304" pitchFamily="18" charset="0"/>
              </a:rPr>
              <a:t>100</a:t>
            </a:r>
            <a:r>
              <a:rPr lang="zh-CN" altLang="en-US" sz="1200" b="0" i="0" dirty="0">
                <a:solidFill>
                  <a:srgbClr val="FF0000"/>
                </a:solidFill>
                <a:effectLst/>
                <a:latin typeface="Times New Roman" panose="02020603050405020304" pitchFamily="18" charset="0"/>
                <a:ea typeface="楷体" panose="02010609060101010101" pitchFamily="49" charset="-122"/>
                <a:sym typeface="Times New Roman" panose="02020603050405020304" pitchFamily="18" charset="0"/>
              </a:rPr>
              <a:t>周年大会上的重要讲话精神</a:t>
            </a:r>
          </a:p>
          <a:p>
            <a:pPr algn="just">
              <a:spcAft>
                <a:spcPts val="600"/>
              </a:spcAft>
            </a:pPr>
            <a:r>
              <a:rPr lang="zh-CN" altLang="en-US" sz="1200" b="0" i="0" dirty="0">
                <a:solidFill>
                  <a:srgbClr val="000000"/>
                </a:solidFill>
                <a:effectLst/>
                <a:latin typeface="Times New Roman" panose="02020603050405020304" pitchFamily="18" charset="0"/>
                <a:ea typeface="楷体" panose="02010609060101010101" pitchFamily="49" charset="-122"/>
                <a:sym typeface="Times New Roman" panose="02020603050405020304" pitchFamily="18" charset="0"/>
              </a:rPr>
              <a:t>□ 要深入领会</a:t>
            </a:r>
            <a:r>
              <a:rPr lang="zh-CN" altLang="en-US" sz="1200" b="0" i="0" dirty="0">
                <a:solidFill>
                  <a:srgbClr val="FF0000"/>
                </a:solidFill>
                <a:effectLst/>
                <a:latin typeface="Times New Roman" panose="02020603050405020304" pitchFamily="18" charset="0"/>
                <a:ea typeface="楷体" panose="02010609060101010101" pitchFamily="49" charset="-122"/>
                <a:sym typeface="Times New Roman" panose="02020603050405020304" pitchFamily="18" charset="0"/>
              </a:rPr>
              <a:t>“七一”重要讲话的重大意义</a:t>
            </a:r>
          </a:p>
          <a:p>
            <a:pPr algn="just">
              <a:spcAft>
                <a:spcPts val="600"/>
              </a:spcAft>
            </a:pPr>
            <a:r>
              <a:rPr lang="zh-CN" altLang="en-US" sz="1200" b="0" i="0" dirty="0">
                <a:solidFill>
                  <a:srgbClr val="000000"/>
                </a:solidFill>
                <a:effectLst/>
                <a:latin typeface="Times New Roman" panose="02020603050405020304" pitchFamily="18" charset="0"/>
                <a:ea typeface="楷体" panose="02010609060101010101" pitchFamily="49" charset="-122"/>
                <a:sym typeface="Times New Roman" panose="02020603050405020304" pitchFamily="18" charset="0"/>
              </a:rPr>
              <a:t>□ 要深入领会</a:t>
            </a:r>
            <a:r>
              <a:rPr lang="zh-CN" altLang="en-US" sz="1200" b="0" i="0" dirty="0">
                <a:solidFill>
                  <a:srgbClr val="FF0000"/>
                </a:solidFill>
                <a:effectLst/>
                <a:latin typeface="Times New Roman" panose="02020603050405020304" pitchFamily="18" charset="0"/>
                <a:ea typeface="楷体" panose="02010609060101010101" pitchFamily="49" charset="-122"/>
                <a:sym typeface="Times New Roman" panose="02020603050405020304" pitchFamily="18" charset="0"/>
              </a:rPr>
              <a:t>全面建成小康社会的历史性成就</a:t>
            </a:r>
          </a:p>
          <a:p>
            <a:pPr algn="just">
              <a:spcAft>
                <a:spcPts val="600"/>
              </a:spcAft>
            </a:pPr>
            <a:r>
              <a:rPr lang="zh-CN" altLang="en-US" sz="1200" b="0" i="0" dirty="0">
                <a:solidFill>
                  <a:srgbClr val="000000"/>
                </a:solidFill>
                <a:effectLst/>
                <a:latin typeface="Times New Roman" panose="02020603050405020304" pitchFamily="18" charset="0"/>
                <a:ea typeface="楷体" panose="02010609060101010101" pitchFamily="49" charset="-122"/>
                <a:sym typeface="Times New Roman" panose="02020603050405020304" pitchFamily="18" charset="0"/>
              </a:rPr>
              <a:t>□ 要深入领会</a:t>
            </a:r>
            <a:r>
              <a:rPr lang="zh-CN" altLang="en-US" sz="1200" b="0" i="0" dirty="0">
                <a:solidFill>
                  <a:srgbClr val="FF0000"/>
                </a:solidFill>
                <a:effectLst/>
                <a:latin typeface="Times New Roman" panose="02020603050405020304" pitchFamily="18" charset="0"/>
                <a:ea typeface="楷体" panose="02010609060101010101" pitchFamily="49" charset="-122"/>
                <a:sym typeface="Times New Roman" panose="02020603050405020304" pitchFamily="18" charset="0"/>
              </a:rPr>
              <a:t>党团结带领人民不懈奋斗的光辉历程和伟大成就</a:t>
            </a:r>
          </a:p>
          <a:p>
            <a:pPr algn="just">
              <a:spcAft>
                <a:spcPts val="600"/>
              </a:spcAft>
            </a:pPr>
            <a:r>
              <a:rPr lang="zh-CN" altLang="en-US" sz="1200" b="0" i="0" dirty="0">
                <a:solidFill>
                  <a:srgbClr val="000000"/>
                </a:solidFill>
                <a:effectLst/>
                <a:latin typeface="Times New Roman" panose="02020603050405020304" pitchFamily="18" charset="0"/>
                <a:ea typeface="楷体" panose="02010609060101010101" pitchFamily="49" charset="-122"/>
                <a:sym typeface="Times New Roman" panose="02020603050405020304" pitchFamily="18" charset="0"/>
              </a:rPr>
              <a:t>□ 要深入领会</a:t>
            </a:r>
            <a:r>
              <a:rPr lang="zh-CN" altLang="en-US" sz="1200" b="0" i="0" dirty="0">
                <a:solidFill>
                  <a:srgbClr val="FF0000"/>
                </a:solidFill>
                <a:effectLst/>
                <a:latin typeface="Times New Roman" panose="02020603050405020304" pitchFamily="18" charset="0"/>
                <a:ea typeface="楷体" panose="02010609060101010101" pitchFamily="49" charset="-122"/>
                <a:sym typeface="Times New Roman" panose="02020603050405020304" pitchFamily="18" charset="0"/>
              </a:rPr>
              <a:t>伟大建党精神的深刻内涵和时代价值</a:t>
            </a:r>
          </a:p>
          <a:p>
            <a:pPr algn="just">
              <a:spcAft>
                <a:spcPts val="600"/>
              </a:spcAft>
            </a:pPr>
            <a:r>
              <a:rPr lang="zh-CN" altLang="en-US" sz="1200" b="0" i="0" dirty="0">
                <a:solidFill>
                  <a:srgbClr val="000000"/>
                </a:solidFill>
                <a:effectLst/>
                <a:latin typeface="Times New Roman" panose="02020603050405020304" pitchFamily="18" charset="0"/>
                <a:ea typeface="楷体" panose="02010609060101010101" pitchFamily="49" charset="-122"/>
                <a:sym typeface="Times New Roman" panose="02020603050405020304" pitchFamily="18" charset="0"/>
              </a:rPr>
              <a:t>□ 要深入领会</a:t>
            </a:r>
            <a:r>
              <a:rPr lang="zh-CN" altLang="en-US" sz="1200" b="0" i="0" dirty="0">
                <a:solidFill>
                  <a:srgbClr val="FF0000"/>
                </a:solidFill>
                <a:effectLst/>
                <a:latin typeface="Times New Roman" panose="02020603050405020304" pitchFamily="18" charset="0"/>
                <a:ea typeface="楷体" panose="02010609060101010101" pitchFamily="49" charset="-122"/>
                <a:sym typeface="Times New Roman" panose="02020603050405020304" pitchFamily="18" charset="0"/>
              </a:rPr>
              <a:t>以史为鉴、开创未来的根本要求</a:t>
            </a:r>
          </a:p>
          <a:p>
            <a:pPr algn="just">
              <a:spcAft>
                <a:spcPts val="600"/>
              </a:spcAft>
            </a:pPr>
            <a:r>
              <a:rPr lang="zh-CN" altLang="en-US" sz="1200" b="0" i="0" dirty="0">
                <a:solidFill>
                  <a:srgbClr val="000000"/>
                </a:solidFill>
                <a:effectLst/>
                <a:latin typeface="Times New Roman" panose="02020603050405020304" pitchFamily="18" charset="0"/>
                <a:ea typeface="楷体" panose="02010609060101010101" pitchFamily="49" charset="-122"/>
                <a:sym typeface="Times New Roman" panose="02020603050405020304" pitchFamily="18" charset="0"/>
              </a:rPr>
              <a:t>□ 全体党员要深入领会习近平总书记代表</a:t>
            </a:r>
            <a:r>
              <a:rPr lang="zh-CN" altLang="en-US" sz="1200" b="0" i="0" dirty="0">
                <a:solidFill>
                  <a:srgbClr val="FF0000"/>
                </a:solidFill>
                <a:effectLst/>
                <a:latin typeface="Times New Roman" panose="02020603050405020304" pitchFamily="18" charset="0"/>
                <a:ea typeface="楷体" panose="02010609060101010101" pitchFamily="49" charset="-122"/>
                <a:sym typeface="Times New Roman" panose="02020603050405020304" pitchFamily="18" charset="0"/>
              </a:rPr>
              <a:t>党中央发出的伟大号召</a:t>
            </a:r>
            <a:r>
              <a:rPr lang="zh-CN" altLang="en-US" sz="1200" b="0" i="0" dirty="0">
                <a:solidFill>
                  <a:srgbClr val="000000"/>
                </a:solidFill>
                <a:effectLst/>
                <a:latin typeface="Times New Roman" panose="02020603050405020304" pitchFamily="18" charset="0"/>
                <a:ea typeface="楷体" panose="02010609060101010101" pitchFamily="49" charset="-122"/>
                <a:sym typeface="Times New Roman" panose="02020603050405020304" pitchFamily="18" charset="0"/>
              </a:rPr>
              <a:t>，牢记初心使命，坚定理想信念，践行党的宗旨，永远保持同人民群众的血肉联系，始终同人民想在一起、干在一起，风雨同舟、同甘共苦，继续为实现人民对美好生活的向往不懈努力，努力为党和人民争取更大光荣</a:t>
            </a:r>
          </a:p>
          <a:p>
            <a:pPr algn="just">
              <a:spcAft>
                <a:spcPts val="600"/>
              </a:spcAft>
            </a:pPr>
            <a:r>
              <a:rPr lang="zh-CN" altLang="en-US" sz="1200" b="0" i="0" dirty="0">
                <a:solidFill>
                  <a:srgbClr val="000000"/>
                </a:solidFill>
                <a:effectLst/>
                <a:latin typeface="Times New Roman" panose="02020603050405020304" pitchFamily="18" charset="0"/>
                <a:ea typeface="楷体" panose="02010609060101010101" pitchFamily="49" charset="-122"/>
                <a:sym typeface="Times New Roman" panose="02020603050405020304" pitchFamily="18" charset="0"/>
              </a:rPr>
              <a:t>□ 要把</a:t>
            </a:r>
            <a:r>
              <a:rPr lang="zh-CN" altLang="en-US" sz="1200" b="0" i="0" dirty="0">
                <a:solidFill>
                  <a:srgbClr val="FF0000"/>
                </a:solidFill>
                <a:effectLst/>
                <a:latin typeface="Times New Roman" panose="02020603050405020304" pitchFamily="18" charset="0"/>
                <a:ea typeface="楷体" panose="02010609060101010101" pitchFamily="49" charset="-122"/>
                <a:sym typeface="Times New Roman" panose="02020603050405020304" pitchFamily="18" charset="0"/>
              </a:rPr>
              <a:t>学习“七一”重要讲话精神作为当前理论武装工作的重中之重</a:t>
            </a:r>
            <a:r>
              <a:rPr lang="zh-CN" altLang="en-US" sz="1200" b="0" i="0" dirty="0">
                <a:solidFill>
                  <a:srgbClr val="000000"/>
                </a:solidFill>
                <a:effectLst/>
                <a:latin typeface="Times New Roman" panose="02020603050405020304" pitchFamily="18" charset="0"/>
                <a:ea typeface="楷体" panose="02010609060101010101" pitchFamily="49" charset="-122"/>
                <a:sym typeface="Times New Roman" panose="02020603050405020304" pitchFamily="18" charset="0"/>
              </a:rPr>
              <a:t>，作为党史学习教育的核心内容，组织专题学习和研讨，吃透精神实质，把握核心要义</a:t>
            </a:r>
          </a:p>
          <a:p>
            <a:pPr algn="just">
              <a:spcAft>
                <a:spcPts val="600"/>
              </a:spcAft>
            </a:pPr>
            <a:r>
              <a:rPr lang="zh-CN" altLang="en-US" sz="1200" b="0" i="0" dirty="0">
                <a:solidFill>
                  <a:srgbClr val="000000"/>
                </a:solidFill>
                <a:effectLst/>
                <a:latin typeface="Times New Roman" panose="02020603050405020304" pitchFamily="18" charset="0"/>
                <a:ea typeface="楷体" panose="02010609060101010101" pitchFamily="49" charset="-122"/>
                <a:sym typeface="Times New Roman" panose="02020603050405020304" pitchFamily="18" charset="0"/>
              </a:rPr>
              <a:t>□ 以学习贯彻“七一”重要讲话精神为契机，</a:t>
            </a:r>
            <a:r>
              <a:rPr lang="zh-CN" altLang="en-US" sz="1200" b="0" i="0" dirty="0">
                <a:solidFill>
                  <a:srgbClr val="FF0000"/>
                </a:solidFill>
                <a:effectLst/>
                <a:latin typeface="Times New Roman" panose="02020603050405020304" pitchFamily="18" charset="0"/>
                <a:ea typeface="楷体" panose="02010609060101010101" pitchFamily="49" charset="-122"/>
                <a:sym typeface="Times New Roman" panose="02020603050405020304" pitchFamily="18" charset="0"/>
              </a:rPr>
              <a:t>丰富拓展党史学习教育的内涵</a:t>
            </a:r>
            <a:r>
              <a:rPr lang="zh-CN" altLang="en-US" sz="1200" b="0" i="0" dirty="0">
                <a:solidFill>
                  <a:srgbClr val="000000"/>
                </a:solidFill>
                <a:effectLst/>
                <a:latin typeface="Times New Roman" panose="02020603050405020304" pitchFamily="18" charset="0"/>
                <a:ea typeface="楷体" panose="02010609060101010101" pitchFamily="49" charset="-122"/>
                <a:sym typeface="Times New Roman" panose="02020603050405020304" pitchFamily="18" charset="0"/>
              </a:rPr>
              <a:t>，推动党史学习教育往深里走、往实里走</a:t>
            </a:r>
          </a:p>
        </p:txBody>
      </p:sp>
      <p:pic>
        <p:nvPicPr>
          <p:cNvPr id="11" name="图片 10">
            <a:extLst>
              <a:ext uri="{FF2B5EF4-FFF2-40B4-BE49-F238E27FC236}">
                <a16:creationId xmlns:a16="http://schemas.microsoft.com/office/drawing/2014/main" id="{12BBBE49-7E19-4045-99C9-1C3B28C3F599}"/>
              </a:ext>
            </a:extLst>
          </p:cNvPr>
          <p:cNvPicPr>
            <a:picLocks noChangeAspect="1"/>
          </p:cNvPicPr>
          <p:nvPr/>
        </p:nvPicPr>
        <p:blipFill>
          <a:blip r:embed="rId3"/>
          <a:stretch>
            <a:fillRect/>
          </a:stretch>
        </p:blipFill>
        <p:spPr>
          <a:xfrm>
            <a:off x="513963" y="889053"/>
            <a:ext cx="4758762" cy="442675"/>
          </a:xfrm>
          <a:prstGeom prst="rect">
            <a:avLst/>
          </a:prstGeom>
        </p:spPr>
      </p:pic>
    </p:spTree>
    <p:extLst>
      <p:ext uri="{BB962C8B-B14F-4D97-AF65-F5344CB8AC3E}">
        <p14:creationId xmlns:p14="http://schemas.microsoft.com/office/powerpoint/2010/main" val="342087945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3">
            <a:extLst>
              <a:ext uri="{FF2B5EF4-FFF2-40B4-BE49-F238E27FC236}">
                <a16:creationId xmlns:a16="http://schemas.microsoft.com/office/drawing/2014/main" id="{67CB5ED2-9890-4685-81FD-05BE86027E77}"/>
              </a:ext>
            </a:extLst>
          </p:cNvPr>
          <p:cNvCxnSpPr>
            <a:cxnSpLocks/>
          </p:cNvCxnSpPr>
          <p:nvPr/>
        </p:nvCxnSpPr>
        <p:spPr>
          <a:xfrm>
            <a:off x="1029335" y="530860"/>
            <a:ext cx="7858125" cy="0"/>
          </a:xfrm>
          <a:prstGeom prst="line">
            <a:avLst/>
          </a:prstGeom>
          <a:ln w="12700" cmpd="sng">
            <a:solidFill>
              <a:srgbClr val="EA0000"/>
            </a:solidFill>
            <a:prstDash val="solid"/>
          </a:ln>
        </p:spPr>
        <p:style>
          <a:lnRef idx="1">
            <a:schemeClr val="accent1"/>
          </a:lnRef>
          <a:fillRef idx="0">
            <a:schemeClr val="accent1"/>
          </a:fillRef>
          <a:effectRef idx="0">
            <a:schemeClr val="accent1"/>
          </a:effectRef>
          <a:fontRef idx="minor">
            <a:schemeClr val="tx1"/>
          </a:fontRef>
        </p:style>
      </p:cxnSp>
      <p:sp>
        <p:nvSpPr>
          <p:cNvPr id="3" name="矩形 9">
            <a:extLst>
              <a:ext uri="{FF2B5EF4-FFF2-40B4-BE49-F238E27FC236}">
                <a16:creationId xmlns:a16="http://schemas.microsoft.com/office/drawing/2014/main" id="{84A1FCEF-0883-4849-AE84-2272B4962D7A}"/>
              </a:ext>
            </a:extLst>
          </p:cNvPr>
          <p:cNvSpPr/>
          <p:nvPr/>
        </p:nvSpPr>
        <p:spPr>
          <a:xfrm>
            <a:off x="1029336" y="74255"/>
            <a:ext cx="5140764" cy="449418"/>
          </a:xfrm>
          <a:prstGeom prst="rect">
            <a:avLst/>
          </a:prstGeom>
        </p:spPr>
        <p:txBody>
          <a:bodyPr wrap="square">
            <a:spAutoFit/>
          </a:bodyPr>
          <a:lstStyle/>
          <a:p>
            <a:pPr algn="just">
              <a:lnSpc>
                <a:spcPct val="130000"/>
              </a:lnSpc>
              <a:spcAft>
                <a:spcPts val="0"/>
              </a:spcAft>
            </a:pPr>
            <a:r>
              <a:rPr lang="zh-CN" altLang="en-US" sz="2000" b="1" kern="100" dirty="0">
                <a:solidFill>
                  <a:srgbClr val="00206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三、持续兴起学习“七一”讲话热潮</a:t>
            </a:r>
          </a:p>
        </p:txBody>
      </p:sp>
      <p:pic>
        <p:nvPicPr>
          <p:cNvPr id="5" name="图片 4">
            <a:extLst>
              <a:ext uri="{FF2B5EF4-FFF2-40B4-BE49-F238E27FC236}">
                <a16:creationId xmlns:a16="http://schemas.microsoft.com/office/drawing/2014/main" id="{0EC2AC31-0DB4-49A6-921F-5CCC8DF2EA31}"/>
              </a:ext>
            </a:extLst>
          </p:cNvPr>
          <p:cNvPicPr>
            <a:picLocks noChangeAspect="1"/>
          </p:cNvPicPr>
          <p:nvPr/>
        </p:nvPicPr>
        <p:blipFill>
          <a:blip r:embed="rId2"/>
          <a:stretch>
            <a:fillRect/>
          </a:stretch>
        </p:blipFill>
        <p:spPr>
          <a:xfrm>
            <a:off x="199390" y="84180"/>
            <a:ext cx="629147" cy="629147"/>
          </a:xfrm>
          <a:prstGeom prst="rect">
            <a:avLst/>
          </a:prstGeom>
          <a:effectLst>
            <a:outerShdw blurRad="63500" sx="102000" sy="102000" algn="ctr" rotWithShape="0">
              <a:prstClr val="black">
                <a:alpha val="40000"/>
              </a:prstClr>
            </a:outerShdw>
          </a:effectLst>
        </p:spPr>
      </p:pic>
      <p:pic>
        <p:nvPicPr>
          <p:cNvPr id="6" name="图片 5">
            <a:extLst>
              <a:ext uri="{FF2B5EF4-FFF2-40B4-BE49-F238E27FC236}">
                <a16:creationId xmlns:a16="http://schemas.microsoft.com/office/drawing/2014/main" id="{2987C001-5488-44DC-AA41-99DA4EDB234D}"/>
              </a:ext>
            </a:extLst>
          </p:cNvPr>
          <p:cNvPicPr>
            <a:picLocks noChangeAspect="1"/>
          </p:cNvPicPr>
          <p:nvPr/>
        </p:nvPicPr>
        <p:blipFill>
          <a:blip r:embed="rId3"/>
          <a:stretch>
            <a:fillRect/>
          </a:stretch>
        </p:blipFill>
        <p:spPr>
          <a:xfrm>
            <a:off x="925597" y="1065267"/>
            <a:ext cx="4863078" cy="1782306"/>
          </a:xfrm>
          <a:prstGeom prst="rect">
            <a:avLst/>
          </a:prstGeom>
          <a:ln>
            <a:noFill/>
          </a:ln>
          <a:effectLst>
            <a:outerShdw blurRad="292100" dist="139700" dir="2700000" algn="tl" rotWithShape="0">
              <a:srgbClr val="333333">
                <a:alpha val="65000"/>
              </a:srgbClr>
            </a:outerShdw>
          </a:effectLst>
        </p:spPr>
      </p:pic>
      <p:sp>
        <p:nvSpPr>
          <p:cNvPr id="19" name="文本框 18">
            <a:extLst>
              <a:ext uri="{FF2B5EF4-FFF2-40B4-BE49-F238E27FC236}">
                <a16:creationId xmlns:a16="http://schemas.microsoft.com/office/drawing/2014/main" id="{5FD8BD9B-A4FB-4163-AB4E-C9AD2CE290EA}"/>
              </a:ext>
            </a:extLst>
          </p:cNvPr>
          <p:cNvSpPr txBox="1"/>
          <p:nvPr/>
        </p:nvSpPr>
        <p:spPr>
          <a:xfrm>
            <a:off x="199390" y="3285107"/>
            <a:ext cx="6118860" cy="1169551"/>
          </a:xfrm>
          <a:prstGeom prst="rect">
            <a:avLst/>
          </a:prstGeom>
          <a:noFill/>
        </p:spPr>
        <p:txBody>
          <a:bodyPr wrap="square">
            <a:spAutoFit/>
          </a:bodyPr>
          <a:lstStyle/>
          <a:p>
            <a:r>
              <a:rPr lang="zh-CN" altLang="en-US" sz="1400" i="0" dirty="0">
                <a:effectLst/>
                <a:latin typeface="Times New Roman" panose="02020603050405020304" pitchFamily="18" charset="0"/>
                <a:ea typeface="宋体" panose="02010600030101010101" pitchFamily="2" charset="-122"/>
                <a:sym typeface="Times New Roman" panose="02020603050405020304" pitchFamily="18" charset="0"/>
              </a:rPr>
              <a:t>会议要求，各级共青团、青联、学联、少先队组织要把学习宣传贯彻习近平总书记重要讲话精神作为当前和今后一个时期的首要政治任务，</a:t>
            </a:r>
            <a:r>
              <a:rPr lang="zh-CN" altLang="en-US" sz="1400" b="1" i="0" dirty="0">
                <a:solidFill>
                  <a:srgbClr val="FF0000"/>
                </a:solidFill>
                <a:effectLst/>
                <a:latin typeface="Times New Roman" panose="02020603050405020304" pitchFamily="18" charset="0"/>
                <a:ea typeface="宋体" panose="02010600030101010101" pitchFamily="2" charset="-122"/>
                <a:sym typeface="Times New Roman" panose="02020603050405020304" pitchFamily="18" charset="0"/>
              </a:rPr>
              <a:t>作为当前正在开展的“学党史、强信念、跟党走”学习教育的主要内容，在广大青少年中广泛持续深入兴起学习热潮。</a:t>
            </a:r>
            <a:r>
              <a:rPr lang="zh-CN" altLang="en-US" sz="1400" i="0" dirty="0">
                <a:effectLst/>
                <a:latin typeface="Times New Roman" panose="02020603050405020304" pitchFamily="18" charset="0"/>
                <a:ea typeface="宋体" panose="02010600030101010101" pitchFamily="2" charset="-122"/>
                <a:sym typeface="Times New Roman" panose="02020603050405020304" pitchFamily="18" charset="0"/>
              </a:rPr>
              <a:t>各级团的领导机关要通过理论学习中心组、集体学习等方式，带头先学一步、学深一层，为青少年做好榜样。</a:t>
            </a:r>
            <a:endParaRPr lang="zh-CN" altLang="en-US" sz="1400" dirty="0">
              <a:latin typeface="Times New Roman" panose="02020603050405020304" pitchFamily="18" charset="0"/>
              <a:sym typeface="Times New Roman" panose="02020603050405020304" pitchFamily="18" charset="0"/>
            </a:endParaRPr>
          </a:p>
        </p:txBody>
      </p:sp>
      <p:pic>
        <p:nvPicPr>
          <p:cNvPr id="14" name="图片 13">
            <a:extLst>
              <a:ext uri="{FF2B5EF4-FFF2-40B4-BE49-F238E27FC236}">
                <a16:creationId xmlns:a16="http://schemas.microsoft.com/office/drawing/2014/main" id="{798F534A-6745-4174-8644-C78D4F2545F7}"/>
              </a:ext>
            </a:extLst>
          </p:cNvPr>
          <p:cNvPicPr>
            <a:picLocks noChangeAspect="1"/>
          </p:cNvPicPr>
          <p:nvPr/>
        </p:nvPicPr>
        <p:blipFill>
          <a:blip r:embed="rId4"/>
          <a:stretch>
            <a:fillRect/>
          </a:stretch>
        </p:blipFill>
        <p:spPr>
          <a:xfrm>
            <a:off x="6416566" y="713327"/>
            <a:ext cx="2654794" cy="3333750"/>
          </a:xfrm>
          <a:prstGeom prst="rect">
            <a:avLst/>
          </a:prstGeom>
        </p:spPr>
      </p:pic>
    </p:spTree>
    <p:extLst>
      <p:ext uri="{BB962C8B-B14F-4D97-AF65-F5344CB8AC3E}">
        <p14:creationId xmlns:p14="http://schemas.microsoft.com/office/powerpoint/2010/main" val="366981151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1048592" name="文本框 99"/>
          <p:cNvSpPr txBox="1"/>
          <p:nvPr/>
        </p:nvSpPr>
        <p:spPr>
          <a:xfrm>
            <a:off x="4427220" y="1256293"/>
            <a:ext cx="4318000" cy="2630913"/>
          </a:xfrm>
          <a:prstGeom prst="rect">
            <a:avLst/>
          </a:prstGeom>
          <a:noFill/>
          <a:ln w="9525">
            <a:noFill/>
          </a:ln>
        </p:spPr>
        <p:txBody>
          <a:bodyPr wrap="square">
            <a:spAutoFit/>
          </a:bodyPr>
          <a:lstStyle/>
          <a:p>
            <a:pPr indent="406400" algn="just" fontAlgn="auto">
              <a:lnSpc>
                <a:spcPct val="150000"/>
              </a:lnSpc>
            </a:pPr>
            <a:r>
              <a:rPr lang="en-US" altLang="zh-CN" sz="1600" dirty="0">
                <a:latin typeface="Times New Roman" panose="02020603050405020304" pitchFamily="18" charset="0"/>
                <a:ea typeface="宋体" panose="02010600030101010101" pitchFamily="2" charset="-122"/>
                <a:cs typeface="微软雅黑" panose="020B0503020204020204" charset="-122"/>
                <a:sym typeface="Times New Roman" panose="02020603050405020304" pitchFamily="18" charset="0"/>
              </a:rPr>
              <a:t>2021</a:t>
            </a:r>
            <a:r>
              <a:rPr lang="zh-CN" altLang="en-US" sz="1600" dirty="0">
                <a:latin typeface="Times New Roman" panose="02020603050405020304" pitchFamily="18" charset="0"/>
                <a:ea typeface="宋体" panose="02010600030101010101" pitchFamily="2" charset="-122"/>
                <a:cs typeface="微软雅黑" panose="020B0503020204020204" charset="-122"/>
                <a:sym typeface="Times New Roman" panose="02020603050405020304" pitchFamily="18" charset="0"/>
              </a:rPr>
              <a:t>年</a:t>
            </a:r>
            <a:r>
              <a:rPr lang="en-US" altLang="zh-CN" sz="1600" dirty="0">
                <a:latin typeface="Times New Roman" panose="02020603050405020304" pitchFamily="18" charset="0"/>
                <a:ea typeface="宋体" panose="02010600030101010101" pitchFamily="2" charset="-122"/>
                <a:cs typeface="微软雅黑" panose="020B0503020204020204" charset="-122"/>
                <a:sym typeface="Times New Roman" panose="02020603050405020304" pitchFamily="18" charset="0"/>
              </a:rPr>
              <a:t>7</a:t>
            </a:r>
            <a:r>
              <a:rPr lang="zh-CN" altLang="en-US" sz="1600" dirty="0">
                <a:latin typeface="Times New Roman" panose="02020603050405020304" pitchFamily="18" charset="0"/>
                <a:ea typeface="宋体" panose="02010600030101010101" pitchFamily="2" charset="-122"/>
                <a:cs typeface="微软雅黑" panose="020B0503020204020204" charset="-122"/>
                <a:sym typeface="Times New Roman" panose="02020603050405020304" pitchFamily="18" charset="0"/>
              </a:rPr>
              <a:t>月</a:t>
            </a:r>
            <a:r>
              <a:rPr lang="en-US" altLang="zh-CN" sz="1600" dirty="0">
                <a:latin typeface="Times New Roman" panose="02020603050405020304" pitchFamily="18" charset="0"/>
                <a:ea typeface="宋体" panose="02010600030101010101" pitchFamily="2" charset="-122"/>
                <a:cs typeface="微软雅黑" panose="020B0503020204020204" charset="-122"/>
                <a:sym typeface="Times New Roman" panose="02020603050405020304" pitchFamily="18" charset="0"/>
              </a:rPr>
              <a:t>1</a:t>
            </a:r>
            <a:r>
              <a:rPr lang="zh-CN" altLang="en-US" sz="1600" dirty="0">
                <a:latin typeface="Times New Roman" panose="02020603050405020304" pitchFamily="18" charset="0"/>
                <a:ea typeface="宋体" panose="02010600030101010101" pitchFamily="2" charset="-122"/>
                <a:cs typeface="微软雅黑" panose="020B0503020204020204" charset="-122"/>
                <a:sym typeface="Times New Roman" panose="02020603050405020304" pitchFamily="18" charset="0"/>
              </a:rPr>
              <a:t>日上午，庆祝中国共产党成立</a:t>
            </a:r>
            <a:r>
              <a:rPr lang="en-US" altLang="zh-CN" sz="1600" dirty="0">
                <a:latin typeface="Times New Roman" panose="02020603050405020304" pitchFamily="18" charset="0"/>
                <a:ea typeface="宋体" panose="02010600030101010101" pitchFamily="2" charset="-122"/>
                <a:cs typeface="微软雅黑" panose="020B0503020204020204" charset="-122"/>
                <a:sym typeface="Times New Roman" panose="02020603050405020304" pitchFamily="18" charset="0"/>
              </a:rPr>
              <a:t>100</a:t>
            </a:r>
            <a:r>
              <a:rPr lang="zh-CN" altLang="en-US" sz="1600" dirty="0">
                <a:latin typeface="Times New Roman" panose="02020603050405020304" pitchFamily="18" charset="0"/>
                <a:ea typeface="宋体" panose="02010600030101010101" pitchFamily="2" charset="-122"/>
                <a:cs typeface="微软雅黑" panose="020B0503020204020204" charset="-122"/>
                <a:sym typeface="Times New Roman" panose="02020603050405020304" pitchFamily="18" charset="0"/>
              </a:rPr>
              <a:t>周年大会在北京天安门广场隆重举行，习近平总书记重要讲话</a:t>
            </a:r>
            <a:r>
              <a:rPr lang="zh-CN" altLang="en-US" sz="1600" dirty="0">
                <a:solidFill>
                  <a:srgbClr val="FF0000"/>
                </a:solidFill>
                <a:latin typeface="Times New Roman" panose="02020603050405020304" pitchFamily="18" charset="0"/>
                <a:ea typeface="宋体" panose="02010600030101010101" pitchFamily="2" charset="-122"/>
                <a:cs typeface="微软雅黑" panose="020B0503020204020204" charset="-122"/>
                <a:sym typeface="Times New Roman" panose="02020603050405020304" pitchFamily="18" charset="0"/>
              </a:rPr>
              <a:t>深情回望中国共产党团结带领中国人民开辟伟大道路、创造伟大事业、取得伟大成就，深刻揭示中国共产党的精神之源和政治品格，坚定表明前进征程上不断创造新的历史伟业、争取更大光荣的决心和信心。</a:t>
            </a:r>
            <a:endParaRPr lang="zh-CN" sz="1600" b="0" dirty="0">
              <a:solidFill>
                <a:srgbClr val="FF0000"/>
              </a:solidFill>
              <a:latin typeface="Times New Roman" panose="02020603050405020304" pitchFamily="18" charset="0"/>
              <a:ea typeface="宋体" panose="02010600030101010101" pitchFamily="2" charset="-122"/>
              <a:cs typeface="微软雅黑" panose="020B0503020204020204" charset="-122"/>
              <a:sym typeface="Times New Roman" panose="02020603050405020304" pitchFamily="18" charset="0"/>
            </a:endParaRPr>
          </a:p>
        </p:txBody>
      </p:sp>
      <p:cxnSp>
        <p:nvCxnSpPr>
          <p:cNvPr id="3145728" name="直接连接符 4"/>
          <p:cNvCxnSpPr>
            <a:cxnSpLocks/>
          </p:cNvCxnSpPr>
          <p:nvPr/>
        </p:nvCxnSpPr>
        <p:spPr>
          <a:xfrm>
            <a:off x="1029335" y="530860"/>
            <a:ext cx="7858125" cy="0"/>
          </a:xfrm>
          <a:prstGeom prst="line">
            <a:avLst/>
          </a:prstGeom>
          <a:ln w="12700" cmpd="sng">
            <a:solidFill>
              <a:srgbClr val="EA0000"/>
            </a:solidFill>
            <a:prstDash val="solid"/>
          </a:ln>
        </p:spPr>
        <p:style>
          <a:lnRef idx="1">
            <a:schemeClr val="accent1"/>
          </a:lnRef>
          <a:fillRef idx="0">
            <a:schemeClr val="accent1"/>
          </a:fillRef>
          <a:effectRef idx="0">
            <a:schemeClr val="accent1"/>
          </a:effectRef>
          <a:fontRef idx="minor">
            <a:schemeClr val="tx1"/>
          </a:fontRef>
        </p:style>
      </p:cxnSp>
      <p:pic>
        <p:nvPicPr>
          <p:cNvPr id="2097155" name="图片 2" descr="未标题圆角"/>
          <p:cNvPicPr>
            <a:picLocks noChangeAspect="1"/>
          </p:cNvPicPr>
          <p:nvPr/>
        </p:nvPicPr>
        <p:blipFill>
          <a:blip r:embed="rId4"/>
          <a:stretch>
            <a:fillRect/>
          </a:stretch>
        </p:blipFill>
        <p:spPr>
          <a:xfrm>
            <a:off x="-16510" y="-8255"/>
            <a:ext cx="626745" cy="293370"/>
          </a:xfrm>
          <a:prstGeom prst="rect">
            <a:avLst/>
          </a:prstGeom>
        </p:spPr>
      </p:pic>
      <p:pic>
        <p:nvPicPr>
          <p:cNvPr id="2097156" name="图片 3" descr="圆角2"/>
          <p:cNvPicPr>
            <a:picLocks noChangeAspect="1"/>
          </p:cNvPicPr>
          <p:nvPr/>
        </p:nvPicPr>
        <p:blipFill>
          <a:blip r:embed="rId5"/>
          <a:stretch>
            <a:fillRect/>
          </a:stretch>
        </p:blipFill>
        <p:spPr>
          <a:xfrm>
            <a:off x="635" y="4655820"/>
            <a:ext cx="9143365" cy="487680"/>
          </a:xfrm>
          <a:prstGeom prst="rect">
            <a:avLst/>
          </a:prstGeom>
        </p:spPr>
      </p:pic>
      <p:pic>
        <p:nvPicPr>
          <p:cNvPr id="2097158" name="图片 5"/>
          <p:cNvPicPr>
            <a:picLocks noChangeAspect="1"/>
          </p:cNvPicPr>
          <p:nvPr/>
        </p:nvPicPr>
        <p:blipFill>
          <a:blip r:embed="rId6" cstate="print"/>
          <a:stretch>
            <a:fillRect/>
          </a:stretch>
        </p:blipFill>
        <p:spPr>
          <a:xfrm>
            <a:off x="762000" y="1169968"/>
            <a:ext cx="3243130" cy="2846745"/>
          </a:xfrm>
          <a:prstGeom prst="rect">
            <a:avLst/>
          </a:prstGeom>
        </p:spPr>
      </p:pic>
      <p:pic>
        <p:nvPicPr>
          <p:cNvPr id="10" name="图片 9">
            <a:extLst>
              <a:ext uri="{FF2B5EF4-FFF2-40B4-BE49-F238E27FC236}">
                <a16:creationId xmlns:a16="http://schemas.microsoft.com/office/drawing/2014/main" id="{0E1B2E7F-0D13-4F1B-83EE-090EA0FBC423}"/>
              </a:ext>
            </a:extLst>
          </p:cNvPr>
          <p:cNvPicPr>
            <a:picLocks noChangeAspect="1"/>
          </p:cNvPicPr>
          <p:nvPr/>
        </p:nvPicPr>
        <p:blipFill>
          <a:blip r:embed="rId7"/>
          <a:stretch>
            <a:fillRect/>
          </a:stretch>
        </p:blipFill>
        <p:spPr>
          <a:xfrm>
            <a:off x="156609" y="182880"/>
            <a:ext cx="774700" cy="774700"/>
          </a:xfrm>
          <a:prstGeom prst="rect">
            <a:avLst/>
          </a:prstGeom>
          <a:effectLst>
            <a:outerShdw blurRad="50800" dist="38100" dir="10800000" algn="r" rotWithShape="0">
              <a:prstClr val="black">
                <a:alpha val="40000"/>
              </a:prstClr>
            </a:outerShdw>
          </a:effectLst>
        </p:spPr>
      </p:pic>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3">
            <a:extLst>
              <a:ext uri="{FF2B5EF4-FFF2-40B4-BE49-F238E27FC236}">
                <a16:creationId xmlns:a16="http://schemas.microsoft.com/office/drawing/2014/main" id="{67CB5ED2-9890-4685-81FD-05BE86027E77}"/>
              </a:ext>
            </a:extLst>
          </p:cNvPr>
          <p:cNvCxnSpPr>
            <a:cxnSpLocks/>
          </p:cNvCxnSpPr>
          <p:nvPr/>
        </p:nvCxnSpPr>
        <p:spPr>
          <a:xfrm>
            <a:off x="1029335" y="530860"/>
            <a:ext cx="7858125" cy="0"/>
          </a:xfrm>
          <a:prstGeom prst="line">
            <a:avLst/>
          </a:prstGeom>
          <a:ln w="12700" cmpd="sng">
            <a:solidFill>
              <a:srgbClr val="EA0000"/>
            </a:solidFill>
            <a:prstDash val="solid"/>
          </a:ln>
        </p:spPr>
        <p:style>
          <a:lnRef idx="1">
            <a:schemeClr val="accent1"/>
          </a:lnRef>
          <a:fillRef idx="0">
            <a:schemeClr val="accent1"/>
          </a:fillRef>
          <a:effectRef idx="0">
            <a:schemeClr val="accent1"/>
          </a:effectRef>
          <a:fontRef idx="minor">
            <a:schemeClr val="tx1"/>
          </a:fontRef>
        </p:style>
      </p:cxnSp>
      <p:sp>
        <p:nvSpPr>
          <p:cNvPr id="3" name="矩形 9">
            <a:extLst>
              <a:ext uri="{FF2B5EF4-FFF2-40B4-BE49-F238E27FC236}">
                <a16:creationId xmlns:a16="http://schemas.microsoft.com/office/drawing/2014/main" id="{84A1FCEF-0883-4849-AE84-2272B4962D7A}"/>
              </a:ext>
            </a:extLst>
          </p:cNvPr>
          <p:cNvSpPr/>
          <p:nvPr/>
        </p:nvSpPr>
        <p:spPr>
          <a:xfrm>
            <a:off x="1029336" y="74255"/>
            <a:ext cx="5140764" cy="449418"/>
          </a:xfrm>
          <a:prstGeom prst="rect">
            <a:avLst/>
          </a:prstGeom>
        </p:spPr>
        <p:txBody>
          <a:bodyPr wrap="square">
            <a:spAutoFit/>
          </a:bodyPr>
          <a:lstStyle/>
          <a:p>
            <a:pPr algn="just">
              <a:lnSpc>
                <a:spcPct val="130000"/>
              </a:lnSpc>
              <a:spcAft>
                <a:spcPts val="0"/>
              </a:spcAft>
            </a:pPr>
            <a:r>
              <a:rPr lang="zh-CN" altLang="en-US" sz="2000" b="1" kern="100" dirty="0">
                <a:solidFill>
                  <a:srgbClr val="00206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三、持续兴起学习“七一”讲话热潮</a:t>
            </a:r>
          </a:p>
        </p:txBody>
      </p:sp>
      <p:pic>
        <p:nvPicPr>
          <p:cNvPr id="5" name="图片 4">
            <a:extLst>
              <a:ext uri="{FF2B5EF4-FFF2-40B4-BE49-F238E27FC236}">
                <a16:creationId xmlns:a16="http://schemas.microsoft.com/office/drawing/2014/main" id="{0EC2AC31-0DB4-49A6-921F-5CCC8DF2EA31}"/>
              </a:ext>
            </a:extLst>
          </p:cNvPr>
          <p:cNvPicPr>
            <a:picLocks noChangeAspect="1"/>
          </p:cNvPicPr>
          <p:nvPr/>
        </p:nvPicPr>
        <p:blipFill>
          <a:blip r:embed="rId2"/>
          <a:stretch>
            <a:fillRect/>
          </a:stretch>
        </p:blipFill>
        <p:spPr>
          <a:xfrm>
            <a:off x="199390" y="84180"/>
            <a:ext cx="629147" cy="629147"/>
          </a:xfrm>
          <a:prstGeom prst="rect">
            <a:avLst/>
          </a:prstGeom>
          <a:effectLst>
            <a:outerShdw blurRad="63500" sx="102000" sy="102000" algn="ctr" rotWithShape="0">
              <a:prstClr val="black">
                <a:alpha val="40000"/>
              </a:prstClr>
            </a:outerShdw>
          </a:effectLst>
        </p:spPr>
      </p:pic>
      <p:sp>
        <p:nvSpPr>
          <p:cNvPr id="19" name="文本框 18">
            <a:extLst>
              <a:ext uri="{FF2B5EF4-FFF2-40B4-BE49-F238E27FC236}">
                <a16:creationId xmlns:a16="http://schemas.microsoft.com/office/drawing/2014/main" id="{5FD8BD9B-A4FB-4163-AB4E-C9AD2CE290EA}"/>
              </a:ext>
            </a:extLst>
          </p:cNvPr>
          <p:cNvSpPr txBox="1"/>
          <p:nvPr/>
        </p:nvSpPr>
        <p:spPr>
          <a:xfrm>
            <a:off x="565591" y="954721"/>
            <a:ext cx="5604509" cy="3936912"/>
          </a:xfrm>
          <a:prstGeom prst="rect">
            <a:avLst/>
          </a:prstGeom>
          <a:noFill/>
        </p:spPr>
        <p:txBody>
          <a:bodyPr wrap="square">
            <a:spAutoFit/>
          </a:bodyPr>
          <a:lstStyle/>
          <a:p>
            <a:pPr>
              <a:lnSpc>
                <a:spcPct val="150000"/>
              </a:lnSpc>
            </a:pPr>
            <a:r>
              <a:rPr lang="zh-CN" altLang="en-US" sz="1400" i="0" dirty="0">
                <a:effectLst/>
                <a:latin typeface="Times New Roman" panose="02020603050405020304" pitchFamily="18" charset="0"/>
                <a:ea typeface="方正小标宋_GBK" panose="03000509000000000000" pitchFamily="65" charset="-122"/>
                <a:sym typeface="Times New Roman" panose="02020603050405020304" pitchFamily="18" charset="0"/>
              </a:rPr>
              <a:t>学习资料链接：</a:t>
            </a:r>
            <a:endParaRPr lang="en-US" altLang="zh-CN" sz="1400" i="0" dirty="0">
              <a:effectLst/>
              <a:latin typeface="Times New Roman" panose="02020603050405020304" pitchFamily="18" charset="0"/>
              <a:ea typeface="方正小标宋_GBK" panose="03000509000000000000" pitchFamily="65" charset="-122"/>
              <a:sym typeface="Times New Roman" panose="02020603050405020304" pitchFamily="18" charset="0"/>
            </a:endParaRPr>
          </a:p>
          <a:p>
            <a:pPr>
              <a:lnSpc>
                <a:spcPct val="150000"/>
              </a:lnSpc>
            </a:pPr>
            <a:r>
              <a:rPr lang="zh-CN" altLang="en-US" sz="1400" dirty="0">
                <a:latin typeface="Times New Roman" panose="02020603050405020304" pitchFamily="18" charset="0"/>
                <a:sym typeface="Times New Roman" panose="02020603050405020304" pitchFamily="18" charset="0"/>
              </a:rPr>
              <a:t>习近平：在庆祝中国共产党成立</a:t>
            </a:r>
            <a:r>
              <a:rPr lang="en-US" altLang="zh-CN" sz="1400" dirty="0">
                <a:latin typeface="Times New Roman" panose="02020603050405020304" pitchFamily="18" charset="0"/>
                <a:sym typeface="Times New Roman" panose="02020603050405020304" pitchFamily="18" charset="0"/>
              </a:rPr>
              <a:t>100</a:t>
            </a:r>
            <a:r>
              <a:rPr lang="zh-CN" altLang="en-US" sz="1400" dirty="0">
                <a:latin typeface="Times New Roman" panose="02020603050405020304" pitchFamily="18" charset="0"/>
                <a:sym typeface="Times New Roman" panose="02020603050405020304" pitchFamily="18" charset="0"/>
              </a:rPr>
              <a:t>周年大会上的讲话</a:t>
            </a:r>
            <a:r>
              <a:rPr lang="en-US" altLang="zh-CN" sz="1400" dirty="0">
                <a:latin typeface="Times New Roman" panose="02020603050405020304" pitchFamily="18" charset="0"/>
                <a:sym typeface="Times New Roman" panose="02020603050405020304" pitchFamily="18" charset="0"/>
                <a:hlinkClick r:id="rId3"/>
              </a:rPr>
              <a:t>https://www.12371.cn/2021/07/01/ARTI1625122624003841.shtml</a:t>
            </a:r>
            <a:endParaRPr lang="en-US" altLang="zh-CN" sz="1400" dirty="0">
              <a:latin typeface="Times New Roman" panose="02020603050405020304" pitchFamily="18" charset="0"/>
              <a:sym typeface="Times New Roman" panose="02020603050405020304" pitchFamily="18" charset="0"/>
            </a:endParaRPr>
          </a:p>
          <a:p>
            <a:pPr>
              <a:lnSpc>
                <a:spcPct val="150000"/>
              </a:lnSpc>
            </a:pPr>
            <a:r>
              <a:rPr lang="zh-CN" altLang="en-US" sz="1400" dirty="0">
                <a:latin typeface="Times New Roman" panose="02020603050405020304" pitchFamily="18" charset="0"/>
                <a:sym typeface="Times New Roman" panose="02020603050405020304" pitchFamily="18" charset="0"/>
              </a:rPr>
              <a:t>速览！习近平在庆祝建党</a:t>
            </a:r>
            <a:r>
              <a:rPr lang="en-US" altLang="zh-CN" sz="1400" dirty="0">
                <a:latin typeface="Times New Roman" panose="02020603050405020304" pitchFamily="18" charset="0"/>
                <a:sym typeface="Times New Roman" panose="02020603050405020304" pitchFamily="18" charset="0"/>
              </a:rPr>
              <a:t>100</a:t>
            </a:r>
            <a:r>
              <a:rPr lang="zh-CN" altLang="en-US" sz="1400" dirty="0">
                <a:latin typeface="Times New Roman" panose="02020603050405020304" pitchFamily="18" charset="0"/>
                <a:sym typeface="Times New Roman" panose="02020603050405020304" pitchFamily="18" charset="0"/>
              </a:rPr>
              <a:t>周年大会上的重要讲话</a:t>
            </a:r>
            <a:r>
              <a:rPr lang="en-US" altLang="zh-CN" sz="1400" dirty="0">
                <a:latin typeface="Times New Roman" panose="02020603050405020304" pitchFamily="18" charset="0"/>
                <a:sym typeface="Times New Roman" panose="02020603050405020304" pitchFamily="18" charset="0"/>
                <a:hlinkClick r:id="rId4"/>
              </a:rPr>
              <a:t>https://www.12371.cn/2021/07/01/ARTI1625112569998359.shtml</a:t>
            </a:r>
            <a:endParaRPr lang="en-US" altLang="zh-CN" sz="1400" dirty="0">
              <a:latin typeface="Times New Roman" panose="02020603050405020304" pitchFamily="18" charset="0"/>
              <a:sym typeface="Times New Roman" panose="02020603050405020304" pitchFamily="18" charset="0"/>
            </a:endParaRPr>
          </a:p>
          <a:p>
            <a:pPr>
              <a:lnSpc>
                <a:spcPct val="150000"/>
              </a:lnSpc>
            </a:pPr>
            <a:r>
              <a:rPr lang="zh-CN" altLang="en-US" sz="1400" dirty="0">
                <a:latin typeface="Times New Roman" panose="02020603050405020304" pitchFamily="18" charset="0"/>
                <a:sym typeface="Times New Roman" panose="02020603050405020304" pitchFamily="18" charset="0"/>
              </a:rPr>
              <a:t>习近平：伟大建党精神是中国共产党的精神之源</a:t>
            </a:r>
            <a:r>
              <a:rPr lang="en-US" altLang="zh-CN" sz="1400" dirty="0">
                <a:latin typeface="Times New Roman" panose="02020603050405020304" pitchFamily="18" charset="0"/>
                <a:sym typeface="Times New Roman" panose="02020603050405020304" pitchFamily="18" charset="0"/>
                <a:hlinkClick r:id="rId5"/>
              </a:rPr>
              <a:t>https://www.12371.cn/2021/07/01/ARTI1625101329197601.shtml</a:t>
            </a:r>
            <a:endParaRPr lang="en-US" altLang="zh-CN" sz="1400" dirty="0">
              <a:latin typeface="Times New Roman" panose="02020603050405020304" pitchFamily="18" charset="0"/>
              <a:sym typeface="Times New Roman" panose="02020603050405020304" pitchFamily="18" charset="0"/>
            </a:endParaRPr>
          </a:p>
          <a:p>
            <a:pPr>
              <a:lnSpc>
                <a:spcPct val="150000"/>
              </a:lnSpc>
            </a:pPr>
            <a:r>
              <a:rPr lang="zh-CN" altLang="en-US" sz="1400" dirty="0">
                <a:latin typeface="Times New Roman" panose="02020603050405020304" pitchFamily="18" charset="0"/>
                <a:sym typeface="Times New Roman" panose="02020603050405020304" pitchFamily="18" charset="0"/>
              </a:rPr>
              <a:t>习近平在庆祝中国共产党成立</a:t>
            </a:r>
            <a:r>
              <a:rPr lang="en-US" altLang="zh-CN" sz="1400" dirty="0">
                <a:latin typeface="Times New Roman" panose="02020603050405020304" pitchFamily="18" charset="0"/>
                <a:sym typeface="Times New Roman" panose="02020603050405020304" pitchFamily="18" charset="0"/>
              </a:rPr>
              <a:t>100</a:t>
            </a:r>
            <a:r>
              <a:rPr lang="zh-CN" altLang="en-US" sz="1400" dirty="0">
                <a:latin typeface="Times New Roman" panose="02020603050405020304" pitchFamily="18" charset="0"/>
                <a:sym typeface="Times New Roman" panose="02020603050405020304" pitchFamily="18" charset="0"/>
              </a:rPr>
              <a:t>周年大会上发表重要讲话（视频）</a:t>
            </a:r>
            <a:r>
              <a:rPr lang="en-US" altLang="zh-CN" sz="1400" dirty="0">
                <a:latin typeface="Times New Roman" panose="02020603050405020304" pitchFamily="18" charset="0"/>
                <a:sym typeface="Times New Roman" panose="02020603050405020304" pitchFamily="18" charset="0"/>
                <a:hlinkClick r:id="rId6"/>
              </a:rPr>
              <a:t>https://www.12371.cn/2021/07/02/VIDE1625156041226532.shtml</a:t>
            </a:r>
            <a:endParaRPr lang="en-US" altLang="zh-CN" sz="1400" dirty="0">
              <a:latin typeface="Times New Roman" panose="02020603050405020304" pitchFamily="18" charset="0"/>
              <a:sym typeface="Times New Roman" panose="02020603050405020304" pitchFamily="18" charset="0"/>
            </a:endParaRPr>
          </a:p>
          <a:p>
            <a:pPr>
              <a:lnSpc>
                <a:spcPct val="150000"/>
              </a:lnSpc>
            </a:pPr>
            <a:r>
              <a:rPr lang="zh-CN" altLang="en-US" sz="1400" dirty="0">
                <a:latin typeface="Times New Roman" panose="02020603050405020304" pitchFamily="18" charset="0"/>
                <a:sym typeface="Times New Roman" panose="02020603050405020304" pitchFamily="18" charset="0"/>
              </a:rPr>
              <a:t>习近平在庆祝中国共产党成立</a:t>
            </a:r>
            <a:r>
              <a:rPr lang="en-US" altLang="zh-CN" sz="1400" dirty="0">
                <a:latin typeface="Times New Roman" panose="02020603050405020304" pitchFamily="18" charset="0"/>
                <a:sym typeface="Times New Roman" panose="02020603050405020304" pitchFamily="18" charset="0"/>
              </a:rPr>
              <a:t>100</a:t>
            </a:r>
            <a:r>
              <a:rPr lang="zh-CN" altLang="en-US" sz="1400" dirty="0">
                <a:latin typeface="Times New Roman" panose="02020603050405020304" pitchFamily="18" charset="0"/>
                <a:sym typeface="Times New Roman" panose="02020603050405020304" pitchFamily="18" charset="0"/>
              </a:rPr>
              <a:t>周年大会上的讲话学习心得</a:t>
            </a:r>
            <a:r>
              <a:rPr lang="en-US" altLang="zh-CN" sz="1400" dirty="0">
                <a:latin typeface="Times New Roman" panose="02020603050405020304" pitchFamily="18" charset="0"/>
                <a:sym typeface="Times New Roman" panose="02020603050405020304" pitchFamily="18" charset="0"/>
                <a:hlinkClick r:id="rId7"/>
              </a:rPr>
              <a:t>https://tougao.12371.cn/zhuanti.php?cid=289</a:t>
            </a:r>
            <a:endParaRPr lang="en-US" altLang="zh-CN" sz="1400" dirty="0">
              <a:latin typeface="Times New Roman" panose="02020603050405020304" pitchFamily="18" charset="0"/>
              <a:sym typeface="Times New Roman" panose="02020603050405020304" pitchFamily="18" charset="0"/>
            </a:endParaRPr>
          </a:p>
          <a:p>
            <a:pPr>
              <a:lnSpc>
                <a:spcPct val="150000"/>
              </a:lnSpc>
            </a:pPr>
            <a:endParaRPr lang="zh-CN" altLang="en-US" sz="1400" dirty="0">
              <a:latin typeface="Times New Roman" panose="02020603050405020304" pitchFamily="18" charset="0"/>
              <a:sym typeface="Times New Roman" panose="02020603050405020304" pitchFamily="18" charset="0"/>
            </a:endParaRPr>
          </a:p>
        </p:txBody>
      </p:sp>
      <p:pic>
        <p:nvPicPr>
          <p:cNvPr id="7170" name="Picture 2">
            <a:extLst>
              <a:ext uri="{FF2B5EF4-FFF2-40B4-BE49-F238E27FC236}">
                <a16:creationId xmlns:a16="http://schemas.microsoft.com/office/drawing/2014/main" id="{DA435F4D-1D55-4807-83DD-6FF10B1DA55B}"/>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920741" y="1474463"/>
            <a:ext cx="3043554" cy="24726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1811241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1048586" name="矩形 5"/>
          <p:cNvSpPr/>
          <p:nvPr/>
        </p:nvSpPr>
        <p:spPr>
          <a:xfrm>
            <a:off x="0" y="2882900"/>
            <a:ext cx="9156700" cy="2260600"/>
          </a:xfrm>
          <a:prstGeom prst="rect">
            <a:avLst/>
          </a:prstGeom>
          <a:solidFill>
            <a:srgbClr val="FFF7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Times New Roman" panose="02020603050405020304" pitchFamily="18" charset="0"/>
              <a:ea typeface="宋体" panose="02010600030101010101" pitchFamily="2" charset="-122"/>
              <a:cs typeface="+mn-cs"/>
              <a:sym typeface="Times New Roman" panose="02020603050405020304" pitchFamily="18" charset="0"/>
            </a:endParaRPr>
          </a:p>
        </p:txBody>
      </p:sp>
      <p:sp>
        <p:nvSpPr>
          <p:cNvPr id="1048587" name="文本框 9"/>
          <p:cNvSpPr txBox="1"/>
          <p:nvPr/>
        </p:nvSpPr>
        <p:spPr>
          <a:xfrm>
            <a:off x="1" y="793750"/>
            <a:ext cx="9143999" cy="1470211"/>
          </a:xfrm>
          <a:prstGeom prst="rect">
            <a:avLst/>
          </a:prstGeom>
          <a:noFill/>
        </p:spPr>
        <p:txBody>
          <a:bodyPr wrap="square" rtlCol="0">
            <a:spAutoFit/>
          </a:bodyPr>
          <a:lstStyle/>
          <a:p>
            <a:pPr lvl="0" algn="ctr">
              <a:lnSpc>
                <a:spcPct val="150000"/>
              </a:lnSpc>
            </a:pPr>
            <a:r>
              <a:rPr lang="zh-CN" altLang="en-US" sz="6600" b="1" spc="300" dirty="0">
                <a:solidFill>
                  <a:prstClr val="white"/>
                </a:solidFill>
                <a:latin typeface="Times New Roman" panose="02020603050405020304" pitchFamily="18" charset="0"/>
                <a:ea typeface="方正小标宋_GBK" panose="03000509000000000000" pitchFamily="65" charset="-122"/>
                <a:sym typeface="Times New Roman" panose="02020603050405020304" pitchFamily="18" charset="0"/>
              </a:rPr>
              <a:t>感谢聆听</a:t>
            </a:r>
            <a:r>
              <a:rPr lang="en-US" altLang="zh-CN" sz="6600" b="1" spc="300" dirty="0">
                <a:solidFill>
                  <a:prstClr val="white"/>
                </a:solidFill>
                <a:latin typeface="Times New Roman" panose="02020603050405020304" pitchFamily="18" charset="0"/>
                <a:ea typeface="方正小标宋_GBK" panose="03000509000000000000" pitchFamily="65" charset="-122"/>
                <a:sym typeface="Times New Roman" panose="02020603050405020304" pitchFamily="18" charset="0"/>
              </a:rPr>
              <a:t>,</a:t>
            </a:r>
            <a:r>
              <a:rPr lang="zh-CN" altLang="en-US" sz="6600" b="1" spc="300" dirty="0">
                <a:solidFill>
                  <a:prstClr val="white"/>
                </a:solidFill>
                <a:latin typeface="Times New Roman" panose="02020603050405020304" pitchFamily="18" charset="0"/>
                <a:ea typeface="方正小标宋_GBK" panose="03000509000000000000" pitchFamily="65" charset="-122"/>
                <a:sym typeface="Times New Roman" panose="02020603050405020304" pitchFamily="18" charset="0"/>
              </a:rPr>
              <a:t>谢谢大家</a:t>
            </a:r>
          </a:p>
        </p:txBody>
      </p:sp>
      <p:sp>
        <p:nvSpPr>
          <p:cNvPr id="9" name="矩形 9">
            <a:extLst>
              <a:ext uri="{FF2B5EF4-FFF2-40B4-BE49-F238E27FC236}">
                <a16:creationId xmlns:a16="http://schemas.microsoft.com/office/drawing/2014/main" id="{03F406A2-388E-4996-8E47-73D3A7773662}"/>
              </a:ext>
            </a:extLst>
          </p:cNvPr>
          <p:cNvSpPr/>
          <p:nvPr/>
        </p:nvSpPr>
        <p:spPr>
          <a:xfrm>
            <a:off x="3219637" y="3496905"/>
            <a:ext cx="2704727" cy="777457"/>
          </a:xfrm>
          <a:prstGeom prst="rect">
            <a:avLst/>
          </a:prstGeom>
        </p:spPr>
        <p:txBody>
          <a:bodyPr wrap="square">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1800" b="1" i="0" u="none" strike="noStrike" kern="100" cap="none" spc="0" normalizeH="0" baseline="0" noProof="0" dirty="0">
                <a:ln>
                  <a:noFill/>
                </a:ln>
                <a:solidFill>
                  <a:srgbClr val="002060"/>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桂林理工大学团委</a:t>
            </a:r>
            <a:endParaRPr kumimoji="0" lang="en-US" altLang="zh-CN" sz="1800" b="1" i="0" u="none" strike="noStrike" kern="100" cap="none" spc="0" normalizeH="0" baseline="0" noProof="0" dirty="0">
              <a:ln>
                <a:noFill/>
              </a:ln>
              <a:solidFill>
                <a:srgbClr val="002060"/>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endParaRPr>
          </a:p>
          <a:p>
            <a:pPr marL="0" marR="0" lvl="0" indent="0" algn="ctr" defTabSz="914400" rtl="0" eaLnBrk="1" fontAlgn="auto" latinLnBrk="0" hangingPunct="1">
              <a:lnSpc>
                <a:spcPct val="130000"/>
              </a:lnSpc>
              <a:spcBef>
                <a:spcPts val="0"/>
              </a:spcBef>
              <a:spcAft>
                <a:spcPts val="0"/>
              </a:spcAft>
              <a:buClrTx/>
              <a:buSzTx/>
              <a:buFontTx/>
              <a:buNone/>
              <a:tabLst/>
              <a:defRPr/>
            </a:pPr>
            <a:r>
              <a:rPr kumimoji="0" lang="en-US" altLang="zh-CN" sz="1800" b="1" i="0" u="none" strike="noStrike" kern="100" cap="none" spc="0" normalizeH="0" baseline="0" noProof="0" dirty="0">
                <a:ln>
                  <a:noFill/>
                </a:ln>
                <a:solidFill>
                  <a:srgbClr val="002060"/>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2021</a:t>
            </a:r>
            <a:r>
              <a:rPr kumimoji="0" lang="zh-CN" altLang="en-US" sz="1800" b="1" i="0" u="none" strike="noStrike" kern="100" cap="none" spc="0" normalizeH="0" baseline="0" noProof="0" dirty="0">
                <a:ln>
                  <a:noFill/>
                </a:ln>
                <a:solidFill>
                  <a:srgbClr val="002060"/>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年</a:t>
            </a:r>
            <a:r>
              <a:rPr kumimoji="0" lang="en-US" altLang="zh-CN" sz="1800" b="1" i="0" u="none" strike="noStrike" kern="100" cap="none" spc="0" normalizeH="0" baseline="0" noProof="0" dirty="0">
                <a:ln>
                  <a:noFill/>
                </a:ln>
                <a:solidFill>
                  <a:srgbClr val="002060"/>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9</a:t>
            </a:r>
            <a:r>
              <a:rPr kumimoji="0" lang="zh-CN" altLang="en-US" sz="1800" b="1" i="0" u="none" strike="noStrike" kern="100" cap="none" spc="0" normalizeH="0" baseline="0" noProof="0" dirty="0">
                <a:ln>
                  <a:noFill/>
                </a:ln>
                <a:solidFill>
                  <a:srgbClr val="002060"/>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月</a:t>
            </a:r>
          </a:p>
        </p:txBody>
      </p:sp>
    </p:spTree>
    <p:extLst>
      <p:ext uri="{BB962C8B-B14F-4D97-AF65-F5344CB8AC3E}">
        <p14:creationId xmlns:p14="http://schemas.microsoft.com/office/powerpoint/2010/main" val="225265029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1048587"/>
                                        </p:tgtEl>
                                        <p:attrNameLst>
                                          <p:attrName>style.visibility</p:attrName>
                                        </p:attrNameLst>
                                      </p:cBhvr>
                                      <p:to>
                                        <p:strVal val="visible"/>
                                      </p:to>
                                    </p:set>
                                    <p:anim calcmode="lin" valueType="num">
                                      <p:cBhvr additive="base">
                                        <p:cTn id="7" dur="500"/>
                                        <p:tgtEl>
                                          <p:spTgt spid="1048587"/>
                                        </p:tgtEl>
                                        <p:attrNameLst>
                                          <p:attrName>ppt_y</p:attrName>
                                        </p:attrNameLst>
                                      </p:cBhvr>
                                      <p:tavLst>
                                        <p:tav tm="0">
                                          <p:val>
                                            <p:strVal val="#ppt_y+#ppt_h*1.125000"/>
                                          </p:val>
                                        </p:tav>
                                        <p:tav tm="100000">
                                          <p:val>
                                            <p:strVal val="#ppt_y"/>
                                          </p:val>
                                        </p:tav>
                                      </p:tavLst>
                                    </p:anim>
                                    <p:animEffect transition="in" filter="wipe(up)">
                                      <p:cBhvr>
                                        <p:cTn id="8" dur="500"/>
                                        <p:tgtEl>
                                          <p:spTgt spid="10485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587" grpId="0"/>
      <p:bldP spid="1048587" grpId="1"/>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pic>
        <p:nvPicPr>
          <p:cNvPr id="2097160" name="图片 34"/>
          <p:cNvPicPr>
            <a:picLocks noChangeAspect="1"/>
          </p:cNvPicPr>
          <p:nvPr/>
        </p:nvPicPr>
        <p:blipFill>
          <a:blip r:embed="rId4"/>
          <a:stretch>
            <a:fillRect/>
          </a:stretch>
        </p:blipFill>
        <p:spPr>
          <a:xfrm>
            <a:off x="2786697" y="4024425"/>
            <a:ext cx="3569970" cy="573405"/>
          </a:xfrm>
          <a:prstGeom prst="rect">
            <a:avLst/>
          </a:prstGeom>
        </p:spPr>
      </p:pic>
      <p:grpSp>
        <p:nvGrpSpPr>
          <p:cNvPr id="2" name="组合 1">
            <a:extLst>
              <a:ext uri="{FF2B5EF4-FFF2-40B4-BE49-F238E27FC236}">
                <a16:creationId xmlns:a16="http://schemas.microsoft.com/office/drawing/2014/main" id="{C3E5E196-6F41-42A1-B92F-ED62B6F4D182}"/>
              </a:ext>
            </a:extLst>
          </p:cNvPr>
          <p:cNvGrpSpPr/>
          <p:nvPr/>
        </p:nvGrpSpPr>
        <p:grpSpPr>
          <a:xfrm>
            <a:off x="3713349" y="77367"/>
            <a:ext cx="1717302" cy="568127"/>
            <a:chOff x="3102136" y="1290320"/>
            <a:chExt cx="2938667" cy="972185"/>
          </a:xfrm>
        </p:grpSpPr>
        <p:grpSp>
          <p:nvGrpSpPr>
            <p:cNvPr id="44" name="组合 8"/>
            <p:cNvGrpSpPr/>
            <p:nvPr/>
          </p:nvGrpSpPr>
          <p:grpSpPr>
            <a:xfrm>
              <a:off x="5330053" y="1801563"/>
              <a:ext cx="710750" cy="88254"/>
              <a:chOff x="7047471" y="3587545"/>
              <a:chExt cx="947667" cy="117672"/>
            </a:xfrm>
            <a:solidFill>
              <a:schemeClr val="accent2"/>
            </a:solidFill>
          </p:grpSpPr>
          <p:cxnSp>
            <p:nvCxnSpPr>
              <p:cNvPr id="3145729" name="直接连接符 28"/>
              <p:cNvCxnSpPr>
                <a:cxnSpLocks/>
              </p:cNvCxnSpPr>
              <p:nvPr/>
            </p:nvCxnSpPr>
            <p:spPr>
              <a:xfrm>
                <a:off x="7165144" y="3646381"/>
                <a:ext cx="829994" cy="0"/>
              </a:xfrm>
              <a:prstGeom prst="line">
                <a:avLst/>
              </a:prstGeom>
              <a:grpFill/>
              <a:ln>
                <a:solidFill>
                  <a:srgbClr val="C00000"/>
                </a:solidFill>
              </a:ln>
            </p:spPr>
            <p:style>
              <a:lnRef idx="1">
                <a:schemeClr val="accent1"/>
              </a:lnRef>
              <a:fillRef idx="0">
                <a:schemeClr val="accent1"/>
              </a:fillRef>
              <a:effectRef idx="0">
                <a:schemeClr val="accent1"/>
              </a:effectRef>
              <a:fontRef idx="minor">
                <a:schemeClr val="tx1"/>
              </a:fontRef>
            </p:style>
          </p:cxnSp>
          <p:sp>
            <p:nvSpPr>
              <p:cNvPr id="1048597" name="椭圆 2"/>
              <p:cNvSpPr/>
              <p:nvPr/>
            </p:nvSpPr>
            <p:spPr>
              <a:xfrm>
                <a:off x="7047471" y="3587545"/>
                <a:ext cx="117672" cy="117672"/>
              </a:xfrm>
              <a:prstGeom prst="ellipse">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000" b="1" i="0" u="none" strike="noStrike" kern="1200" cap="none" spc="0" normalizeH="0" baseline="0" noProof="0" dirty="0">
                  <a:ln>
                    <a:noFill/>
                  </a:ln>
                  <a:solidFill>
                    <a:prstClr val="white"/>
                  </a:solidFill>
                  <a:effectLst/>
                  <a:uLnTx/>
                  <a:uFillTx/>
                  <a:latin typeface="Times New Roman" panose="02020603050405020304" pitchFamily="18" charset="0"/>
                  <a:ea typeface="宋体" panose="02010600030101010101" pitchFamily="2" charset="-122"/>
                  <a:cs typeface="+mn-cs"/>
                  <a:sym typeface="Times New Roman" panose="02020603050405020304" pitchFamily="18" charset="0"/>
                </a:endParaRPr>
              </a:p>
            </p:txBody>
          </p:sp>
        </p:grpSp>
        <p:grpSp>
          <p:nvGrpSpPr>
            <p:cNvPr id="45" name="组合 4"/>
            <p:cNvGrpSpPr/>
            <p:nvPr/>
          </p:nvGrpSpPr>
          <p:grpSpPr>
            <a:xfrm>
              <a:off x="3102136" y="1801563"/>
              <a:ext cx="710750" cy="88254"/>
              <a:chOff x="4076914" y="3587545"/>
              <a:chExt cx="947666" cy="117672"/>
            </a:xfrm>
            <a:solidFill>
              <a:schemeClr val="accent1"/>
            </a:solidFill>
          </p:grpSpPr>
          <p:cxnSp>
            <p:nvCxnSpPr>
              <p:cNvPr id="3145730" name="直接连接符 29"/>
              <p:cNvCxnSpPr>
                <a:cxnSpLocks/>
              </p:cNvCxnSpPr>
              <p:nvPr/>
            </p:nvCxnSpPr>
            <p:spPr>
              <a:xfrm>
                <a:off x="4076914" y="3646381"/>
                <a:ext cx="829994" cy="0"/>
              </a:xfrm>
              <a:prstGeom prst="line">
                <a:avLst/>
              </a:prstGeom>
              <a:grpFill/>
              <a:ln>
                <a:solidFill>
                  <a:srgbClr val="C00000"/>
                </a:solidFill>
              </a:ln>
            </p:spPr>
            <p:style>
              <a:lnRef idx="1">
                <a:schemeClr val="accent1"/>
              </a:lnRef>
              <a:fillRef idx="0">
                <a:schemeClr val="accent1"/>
              </a:fillRef>
              <a:effectRef idx="0">
                <a:schemeClr val="accent1"/>
              </a:effectRef>
              <a:fontRef idx="minor">
                <a:schemeClr val="tx1"/>
              </a:fontRef>
            </p:style>
          </p:cxnSp>
          <p:sp>
            <p:nvSpPr>
              <p:cNvPr id="1048598" name="椭圆 30"/>
              <p:cNvSpPr/>
              <p:nvPr/>
            </p:nvSpPr>
            <p:spPr>
              <a:xfrm>
                <a:off x="4906908" y="3587545"/>
                <a:ext cx="117672" cy="117672"/>
              </a:xfrm>
              <a:prstGeom prst="ellipse">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000" b="1" i="0" u="none" strike="noStrike" kern="1200" cap="none" spc="0" normalizeH="0" baseline="0" noProof="0" dirty="0">
                  <a:ln>
                    <a:noFill/>
                  </a:ln>
                  <a:solidFill>
                    <a:prstClr val="white"/>
                  </a:solidFill>
                  <a:effectLst/>
                  <a:uLnTx/>
                  <a:uFillTx/>
                  <a:latin typeface="Times New Roman" panose="02020603050405020304" pitchFamily="18" charset="0"/>
                  <a:ea typeface="宋体" panose="02010600030101010101" pitchFamily="2" charset="-122"/>
                  <a:cs typeface="+mn-cs"/>
                  <a:sym typeface="Times New Roman" panose="02020603050405020304" pitchFamily="18" charset="0"/>
                </a:endParaRPr>
              </a:p>
            </p:txBody>
          </p:sp>
        </p:grpSp>
        <p:grpSp>
          <p:nvGrpSpPr>
            <p:cNvPr id="46" name="组合 22"/>
            <p:cNvGrpSpPr/>
            <p:nvPr/>
          </p:nvGrpSpPr>
          <p:grpSpPr>
            <a:xfrm>
              <a:off x="4085590" y="1290320"/>
              <a:ext cx="972185" cy="972185"/>
              <a:chOff x="6434" y="2032"/>
              <a:chExt cx="1531" cy="1531"/>
            </a:xfrm>
          </p:grpSpPr>
          <p:sp>
            <p:nvSpPr>
              <p:cNvPr id="1048600" name="椭圆 19"/>
              <p:cNvSpPr/>
              <p:nvPr/>
            </p:nvSpPr>
            <p:spPr>
              <a:xfrm>
                <a:off x="6434" y="2032"/>
                <a:ext cx="1531" cy="1531"/>
              </a:xfrm>
              <a:prstGeom prst="ellipse">
                <a:avLst/>
              </a:prstGeom>
              <a:solidFill>
                <a:schemeClr val="accent1">
                  <a:lumMod val="40000"/>
                  <a:lumOff val="60000"/>
                  <a:alpha val="50000"/>
                </a:schemeClr>
              </a:solidFill>
              <a:ln w="25400" cap="flat" cmpd="sng" algn="ctr">
                <a:noFill/>
                <a:prstDash val="solid"/>
              </a:ln>
              <a:effectLst/>
            </p:spPr>
            <p:txBody>
              <a:bodyPr rtlCol="0" anchor="ctr"/>
              <a:lstStyle/>
              <a:p>
                <a:pPr marL="0" marR="0" lvl="0" indent="0" algn="ctr" defTabSz="1218565"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latin typeface="Times New Roman" panose="02020603050405020304" pitchFamily="18" charset="0"/>
                  <a:ea typeface="宋体" panose="02010600030101010101" pitchFamily="2" charset="-122"/>
                  <a:cs typeface="+mn-cs"/>
                  <a:sym typeface="Times New Roman" panose="02020603050405020304" pitchFamily="18" charset="0"/>
                </a:endParaRPr>
              </a:p>
            </p:txBody>
          </p:sp>
          <p:sp>
            <p:nvSpPr>
              <p:cNvPr id="1048601" name="椭圆 20"/>
              <p:cNvSpPr/>
              <p:nvPr/>
            </p:nvSpPr>
            <p:spPr>
              <a:xfrm>
                <a:off x="6581" y="2174"/>
                <a:ext cx="1247" cy="1247"/>
              </a:xfrm>
              <a:prstGeom prst="ellipse">
                <a:avLst/>
              </a:prstGeom>
              <a:solidFill>
                <a:srgbClr val="DD0000"/>
              </a:solidFill>
              <a:ln w="25400" cap="flat" cmpd="sng" algn="ctr">
                <a:noFill/>
                <a:prstDash val="solid"/>
              </a:ln>
              <a:effectLst/>
            </p:spPr>
            <p:txBody>
              <a:bodyPr rtlCol="0" anchor="ctr"/>
              <a:lstStyle/>
              <a:p>
                <a:pPr marL="0" marR="0" lvl="0" indent="0" algn="ctr" defTabSz="1218565"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latin typeface="Times New Roman" panose="02020603050405020304" pitchFamily="18" charset="0"/>
                  <a:ea typeface="宋体" panose="02010600030101010101" pitchFamily="2" charset="-122"/>
                  <a:cs typeface="+mn-cs"/>
                  <a:sym typeface="Times New Roman" panose="02020603050405020304" pitchFamily="18" charset="0"/>
                </a:endParaRPr>
              </a:p>
            </p:txBody>
          </p:sp>
        </p:grpSp>
      </p:grpSp>
      <p:sp>
        <p:nvSpPr>
          <p:cNvPr id="17" name="内容占位符 2">
            <a:extLst>
              <a:ext uri="{FF2B5EF4-FFF2-40B4-BE49-F238E27FC236}">
                <a16:creationId xmlns:a16="http://schemas.microsoft.com/office/drawing/2014/main" id="{8C4E5116-963D-40D9-89BD-904EE4693DF5}"/>
              </a:ext>
            </a:extLst>
          </p:cNvPr>
          <p:cNvSpPr txBox="1">
            <a:spLocks/>
          </p:cNvSpPr>
          <p:nvPr/>
        </p:nvSpPr>
        <p:spPr>
          <a:xfrm>
            <a:off x="1898650" y="694085"/>
            <a:ext cx="5346700" cy="737886"/>
          </a:xfrm>
          <a:prstGeom prst="rect">
            <a:avLst/>
          </a:prstGeom>
        </p:spPr>
        <p:txBody>
          <a:bodyPr vert="horz" lIns="91440" tIns="45720" rIns="91440" bIns="45720" rtlCol="0">
            <a:normAutofit/>
          </a:bodyPr>
          <a:lstStyle>
            <a:lvl1pPr marL="0" indent="0" algn="ctr" defTabSz="685800" rtl="0" eaLnBrk="1" latinLnBrk="0" hangingPunct="1">
              <a:lnSpc>
                <a:spcPct val="90000"/>
              </a:lnSpc>
              <a:spcBef>
                <a:spcPts val="750"/>
              </a:spcBef>
              <a:buFont typeface="Arial" panose="020B0604020202020204" pitchFamily="34" charset="0"/>
              <a:buNone/>
              <a:defRPr sz="1800" kern="1200">
                <a:solidFill>
                  <a:schemeClr val="tx1"/>
                </a:solidFill>
                <a:latin typeface="+mn-lt"/>
                <a:ea typeface="+mn-ea"/>
                <a:cs typeface="+mn-cs"/>
              </a:defRPr>
            </a:lvl1pPr>
            <a:lvl2pPr marL="342900" indent="0" algn="ctr" defTabSz="685800" rtl="0" eaLnBrk="1" latinLnBrk="0" hangingPunct="1">
              <a:lnSpc>
                <a:spcPct val="90000"/>
              </a:lnSpc>
              <a:spcBef>
                <a:spcPts val="375"/>
              </a:spcBef>
              <a:buFont typeface="Arial" panose="020B0604020202020204" pitchFamily="34" charset="0"/>
              <a:buNone/>
              <a:defRPr sz="1500" kern="1200">
                <a:solidFill>
                  <a:schemeClr val="tx1"/>
                </a:solidFill>
                <a:latin typeface="+mn-lt"/>
                <a:ea typeface="+mn-ea"/>
                <a:cs typeface="+mn-cs"/>
              </a:defRPr>
            </a:lvl2pPr>
            <a:lvl3pPr marL="685800" indent="0" algn="ctr" defTabSz="685800" rtl="0" eaLnBrk="1" latinLnBrk="0" hangingPunct="1">
              <a:lnSpc>
                <a:spcPct val="90000"/>
              </a:lnSpc>
              <a:spcBef>
                <a:spcPts val="375"/>
              </a:spcBef>
              <a:buFont typeface="Arial" panose="020B0604020202020204" pitchFamily="34" charset="0"/>
              <a:buNone/>
              <a:defRPr sz="1350" kern="1200">
                <a:solidFill>
                  <a:schemeClr val="tx1"/>
                </a:solidFill>
                <a:latin typeface="+mn-lt"/>
                <a:ea typeface="+mn-ea"/>
                <a:cs typeface="+mn-cs"/>
              </a:defRPr>
            </a:lvl3pPr>
            <a:lvl4pPr marL="1028700"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4pPr>
            <a:lvl5pPr marL="1371600"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5pPr>
            <a:lvl6pPr marL="1714500"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6pPr>
            <a:lvl7pPr marL="2058035"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7pPr>
            <a:lvl8pPr marL="2400935"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8pPr>
            <a:lvl9pPr marL="2743835"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9pPr>
          </a:lstStyle>
          <a:p>
            <a:pPr>
              <a:lnSpc>
                <a:spcPct val="130000"/>
              </a:lnSpc>
            </a:pPr>
            <a:r>
              <a:rPr lang="zh-CN" altLang="en-US" sz="3200" b="1" dirty="0">
                <a:solidFill>
                  <a:srgbClr val="FF0000"/>
                </a:solidFill>
                <a:latin typeface="Times New Roman" panose="02020603050405020304" pitchFamily="18" charset="0"/>
                <a:ea typeface="宋体" panose="02010600030101010101" pitchFamily="2" charset="-122"/>
                <a:sym typeface="Times New Roman" panose="02020603050405020304" pitchFamily="18" charset="0"/>
              </a:rPr>
              <a:t>目录</a:t>
            </a:r>
          </a:p>
        </p:txBody>
      </p:sp>
      <p:sp>
        <p:nvSpPr>
          <p:cNvPr id="18" name="内容占位符 2">
            <a:extLst>
              <a:ext uri="{FF2B5EF4-FFF2-40B4-BE49-F238E27FC236}">
                <a16:creationId xmlns:a16="http://schemas.microsoft.com/office/drawing/2014/main" id="{2CB70D24-AD41-4227-970F-F7F4DE19BEB1}"/>
              </a:ext>
            </a:extLst>
          </p:cNvPr>
          <p:cNvSpPr txBox="1">
            <a:spLocks/>
          </p:cNvSpPr>
          <p:nvPr/>
        </p:nvSpPr>
        <p:spPr>
          <a:xfrm>
            <a:off x="5248763" y="2291135"/>
            <a:ext cx="6252064" cy="1733290"/>
          </a:xfrm>
          <a:prstGeom prst="rect">
            <a:avLst/>
          </a:prstGeom>
        </p:spPr>
        <p:txBody>
          <a:bodyPr vert="horz" lIns="91440" tIns="45720" rIns="91440" bIns="45720" rtlCol="0">
            <a:normAutofit/>
          </a:bodyPr>
          <a:lstStyle>
            <a:lvl1pPr marL="0" indent="0" algn="ctr" defTabSz="685800" rtl="0" eaLnBrk="1" latinLnBrk="0" hangingPunct="1">
              <a:lnSpc>
                <a:spcPct val="90000"/>
              </a:lnSpc>
              <a:spcBef>
                <a:spcPts val="750"/>
              </a:spcBef>
              <a:buFont typeface="Arial" panose="020B0604020202020204" pitchFamily="34" charset="0"/>
              <a:buNone/>
              <a:defRPr sz="1800" kern="1200">
                <a:solidFill>
                  <a:schemeClr val="tx1"/>
                </a:solidFill>
                <a:latin typeface="+mn-lt"/>
                <a:ea typeface="+mn-ea"/>
                <a:cs typeface="+mn-cs"/>
              </a:defRPr>
            </a:lvl1pPr>
            <a:lvl2pPr marL="342900" indent="0" algn="ctr" defTabSz="685800" rtl="0" eaLnBrk="1" latinLnBrk="0" hangingPunct="1">
              <a:lnSpc>
                <a:spcPct val="90000"/>
              </a:lnSpc>
              <a:spcBef>
                <a:spcPts val="375"/>
              </a:spcBef>
              <a:buFont typeface="Arial" panose="020B0604020202020204" pitchFamily="34" charset="0"/>
              <a:buNone/>
              <a:defRPr sz="1500" kern="1200">
                <a:solidFill>
                  <a:schemeClr val="tx1"/>
                </a:solidFill>
                <a:latin typeface="+mn-lt"/>
                <a:ea typeface="+mn-ea"/>
                <a:cs typeface="+mn-cs"/>
              </a:defRPr>
            </a:lvl2pPr>
            <a:lvl3pPr marL="685800" indent="0" algn="ctr" defTabSz="685800" rtl="0" eaLnBrk="1" latinLnBrk="0" hangingPunct="1">
              <a:lnSpc>
                <a:spcPct val="90000"/>
              </a:lnSpc>
              <a:spcBef>
                <a:spcPts val="375"/>
              </a:spcBef>
              <a:buFont typeface="Arial" panose="020B0604020202020204" pitchFamily="34" charset="0"/>
              <a:buNone/>
              <a:defRPr sz="1350" kern="1200">
                <a:solidFill>
                  <a:schemeClr val="tx1"/>
                </a:solidFill>
                <a:latin typeface="+mn-lt"/>
                <a:ea typeface="+mn-ea"/>
                <a:cs typeface="+mn-cs"/>
              </a:defRPr>
            </a:lvl3pPr>
            <a:lvl4pPr marL="1028700"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4pPr>
            <a:lvl5pPr marL="1371600"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5pPr>
            <a:lvl6pPr marL="1714500"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6pPr>
            <a:lvl7pPr marL="2058035"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7pPr>
            <a:lvl8pPr marL="2400935"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8pPr>
            <a:lvl9pPr marL="2743835"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9pPr>
          </a:lstStyle>
          <a:p>
            <a:pPr algn="l">
              <a:lnSpc>
                <a:spcPct val="130000"/>
              </a:lnSpc>
            </a:pPr>
            <a:endParaRPr lang="zh-CN" altLang="en-US" sz="3200" b="1" dirty="0">
              <a:solidFill>
                <a:srgbClr val="FF0000"/>
              </a:solidFill>
              <a:latin typeface="Times New Roman" panose="02020603050405020304" pitchFamily="18" charset="0"/>
              <a:ea typeface="宋体" panose="02010600030101010101" pitchFamily="2" charset="-122"/>
              <a:sym typeface="Times New Roman" panose="02020603050405020304" pitchFamily="18" charset="0"/>
            </a:endParaRPr>
          </a:p>
        </p:txBody>
      </p:sp>
      <p:sp>
        <p:nvSpPr>
          <p:cNvPr id="3" name="矩形 2">
            <a:extLst>
              <a:ext uri="{FF2B5EF4-FFF2-40B4-BE49-F238E27FC236}">
                <a16:creationId xmlns:a16="http://schemas.microsoft.com/office/drawing/2014/main" id="{028D03BC-D362-473A-AFAF-E69D0CCC4BFC}"/>
              </a:ext>
            </a:extLst>
          </p:cNvPr>
          <p:cNvSpPr/>
          <p:nvPr/>
        </p:nvSpPr>
        <p:spPr>
          <a:xfrm>
            <a:off x="1914262" y="1677457"/>
            <a:ext cx="6702316" cy="191135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30000"/>
              </a:lnSpc>
            </a:pPr>
            <a:r>
              <a:rPr lang="zh-CN" altLang="en-US" sz="2400" dirty="0">
                <a:solidFill>
                  <a:srgbClr val="002060"/>
                </a:solidFill>
                <a:latin typeface="Times New Roman" panose="02020603050405020304" pitchFamily="18" charset="0"/>
                <a:ea typeface="方正小标宋_GBK" panose="03000509000000000000" pitchFamily="65" charset="-122"/>
                <a:sym typeface="Times New Roman" panose="02020603050405020304" pitchFamily="18" charset="0"/>
              </a:rPr>
              <a:t>一、深刻理解“七一”讲话的重大意义</a:t>
            </a:r>
          </a:p>
          <a:p>
            <a:pPr>
              <a:lnSpc>
                <a:spcPct val="130000"/>
              </a:lnSpc>
            </a:pPr>
            <a:r>
              <a:rPr lang="zh-CN" altLang="en-US" sz="2400" dirty="0">
                <a:solidFill>
                  <a:srgbClr val="002060"/>
                </a:solidFill>
                <a:latin typeface="Times New Roman" panose="02020603050405020304" pitchFamily="18" charset="0"/>
                <a:ea typeface="方正小标宋_GBK" panose="03000509000000000000" pitchFamily="65" charset="-122"/>
                <a:sym typeface="Times New Roman" panose="02020603050405020304" pitchFamily="18" charset="0"/>
              </a:rPr>
              <a:t>二、认真学习“七一”讲话的主要内容</a:t>
            </a:r>
          </a:p>
          <a:p>
            <a:pPr>
              <a:lnSpc>
                <a:spcPct val="130000"/>
              </a:lnSpc>
            </a:pPr>
            <a:r>
              <a:rPr lang="zh-CN" altLang="en-US" sz="2400" dirty="0">
                <a:solidFill>
                  <a:srgbClr val="002060"/>
                </a:solidFill>
                <a:latin typeface="Times New Roman" panose="02020603050405020304" pitchFamily="18" charset="0"/>
                <a:ea typeface="方正小标宋_GBK" panose="03000509000000000000" pitchFamily="65" charset="-122"/>
                <a:sym typeface="Times New Roman" panose="02020603050405020304" pitchFamily="18" charset="0"/>
              </a:rPr>
              <a:t>三、持续兴起学习“七一”讲话的热潮</a:t>
            </a:r>
          </a:p>
        </p:txBody>
      </p:sp>
      <p:pic>
        <p:nvPicPr>
          <p:cNvPr id="23" name="图片 22">
            <a:extLst>
              <a:ext uri="{FF2B5EF4-FFF2-40B4-BE49-F238E27FC236}">
                <a16:creationId xmlns:a16="http://schemas.microsoft.com/office/drawing/2014/main" id="{C1B112E4-80DA-484B-BB0B-C247F7551D46}"/>
              </a:ext>
            </a:extLst>
          </p:cNvPr>
          <p:cNvPicPr>
            <a:picLocks noChangeAspect="1"/>
          </p:cNvPicPr>
          <p:nvPr/>
        </p:nvPicPr>
        <p:blipFill>
          <a:blip r:embed="rId5"/>
          <a:stretch>
            <a:fillRect/>
          </a:stretch>
        </p:blipFill>
        <p:spPr>
          <a:xfrm>
            <a:off x="4421691" y="202959"/>
            <a:ext cx="285377" cy="285377"/>
          </a:xfrm>
          <a:prstGeom prst="rect">
            <a:avLst/>
          </a:prstGeom>
          <a:effectLst>
            <a:outerShdw blurRad="50800" dist="38100" dir="10800000" algn="r" rotWithShape="0">
              <a:prstClr val="black">
                <a:alpha val="40000"/>
              </a:prstClr>
            </a:outerShdw>
          </a:effectLst>
        </p:spPr>
      </p:pic>
    </p:spTree>
    <p:extLst>
      <p:ext uri="{BB962C8B-B14F-4D97-AF65-F5344CB8AC3E}">
        <p14:creationId xmlns:p14="http://schemas.microsoft.com/office/powerpoint/2010/main" val="132691041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20971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3">
            <a:extLst>
              <a:ext uri="{FF2B5EF4-FFF2-40B4-BE49-F238E27FC236}">
                <a16:creationId xmlns:a16="http://schemas.microsoft.com/office/drawing/2014/main" id="{67CB5ED2-9890-4685-81FD-05BE86027E77}"/>
              </a:ext>
            </a:extLst>
          </p:cNvPr>
          <p:cNvCxnSpPr>
            <a:cxnSpLocks/>
          </p:cNvCxnSpPr>
          <p:nvPr/>
        </p:nvCxnSpPr>
        <p:spPr>
          <a:xfrm>
            <a:off x="1029335" y="530860"/>
            <a:ext cx="7858125" cy="0"/>
          </a:xfrm>
          <a:prstGeom prst="line">
            <a:avLst/>
          </a:prstGeom>
          <a:ln w="12700" cmpd="sng">
            <a:solidFill>
              <a:srgbClr val="EA0000"/>
            </a:solidFill>
            <a:prstDash val="solid"/>
          </a:ln>
        </p:spPr>
        <p:style>
          <a:lnRef idx="1">
            <a:schemeClr val="accent1"/>
          </a:lnRef>
          <a:fillRef idx="0">
            <a:schemeClr val="accent1"/>
          </a:fillRef>
          <a:effectRef idx="0">
            <a:schemeClr val="accent1"/>
          </a:effectRef>
          <a:fontRef idx="minor">
            <a:schemeClr val="tx1"/>
          </a:fontRef>
        </p:style>
      </p:cxnSp>
      <p:sp>
        <p:nvSpPr>
          <p:cNvPr id="3" name="矩形 9">
            <a:extLst>
              <a:ext uri="{FF2B5EF4-FFF2-40B4-BE49-F238E27FC236}">
                <a16:creationId xmlns:a16="http://schemas.microsoft.com/office/drawing/2014/main" id="{84A1FCEF-0883-4849-AE84-2272B4962D7A}"/>
              </a:ext>
            </a:extLst>
          </p:cNvPr>
          <p:cNvSpPr/>
          <p:nvPr/>
        </p:nvSpPr>
        <p:spPr>
          <a:xfrm>
            <a:off x="1029336" y="74255"/>
            <a:ext cx="5140764" cy="449418"/>
          </a:xfrm>
          <a:prstGeom prst="rect">
            <a:avLst/>
          </a:prstGeom>
        </p:spPr>
        <p:txBody>
          <a:bodyPr wrap="square">
            <a:spAutoFit/>
          </a:bodyPr>
          <a:lstStyle/>
          <a:p>
            <a:pPr algn="just">
              <a:lnSpc>
                <a:spcPct val="130000"/>
              </a:lnSpc>
              <a:spcAft>
                <a:spcPts val="0"/>
              </a:spcAft>
            </a:pPr>
            <a:r>
              <a:rPr lang="zh-CN" altLang="en-US" sz="2000" b="1" kern="100" dirty="0">
                <a:solidFill>
                  <a:srgbClr val="00206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一、深刻理解“七一”讲话的重大意义</a:t>
            </a:r>
          </a:p>
        </p:txBody>
      </p:sp>
      <p:pic>
        <p:nvPicPr>
          <p:cNvPr id="5" name="图片 4">
            <a:extLst>
              <a:ext uri="{FF2B5EF4-FFF2-40B4-BE49-F238E27FC236}">
                <a16:creationId xmlns:a16="http://schemas.microsoft.com/office/drawing/2014/main" id="{0EC2AC31-0DB4-49A6-921F-5CCC8DF2EA31}"/>
              </a:ext>
            </a:extLst>
          </p:cNvPr>
          <p:cNvPicPr>
            <a:picLocks noChangeAspect="1"/>
          </p:cNvPicPr>
          <p:nvPr/>
        </p:nvPicPr>
        <p:blipFill>
          <a:blip r:embed="rId2"/>
          <a:stretch>
            <a:fillRect/>
          </a:stretch>
        </p:blipFill>
        <p:spPr>
          <a:xfrm>
            <a:off x="199390" y="84180"/>
            <a:ext cx="629147" cy="629147"/>
          </a:xfrm>
          <a:prstGeom prst="rect">
            <a:avLst/>
          </a:prstGeom>
          <a:effectLst>
            <a:outerShdw blurRad="63500" sx="102000" sy="102000" algn="ctr" rotWithShape="0">
              <a:prstClr val="black">
                <a:alpha val="40000"/>
              </a:prstClr>
            </a:outerShdw>
          </a:effectLst>
        </p:spPr>
      </p:pic>
      <p:grpSp>
        <p:nvGrpSpPr>
          <p:cNvPr id="15" name="组合 14">
            <a:extLst>
              <a:ext uri="{FF2B5EF4-FFF2-40B4-BE49-F238E27FC236}">
                <a16:creationId xmlns:a16="http://schemas.microsoft.com/office/drawing/2014/main" id="{9A36DA7A-1FE8-4095-AA14-7DC0D108994A}"/>
              </a:ext>
            </a:extLst>
          </p:cNvPr>
          <p:cNvGrpSpPr/>
          <p:nvPr/>
        </p:nvGrpSpPr>
        <p:grpSpPr>
          <a:xfrm>
            <a:off x="386397" y="1242745"/>
            <a:ext cx="4884104" cy="2314524"/>
            <a:chOff x="386397" y="1242745"/>
            <a:chExt cx="4884104" cy="2314524"/>
          </a:xfrm>
        </p:grpSpPr>
        <p:sp>
          <p:nvSpPr>
            <p:cNvPr id="7" name="文本框 6">
              <a:extLst>
                <a:ext uri="{FF2B5EF4-FFF2-40B4-BE49-F238E27FC236}">
                  <a16:creationId xmlns:a16="http://schemas.microsoft.com/office/drawing/2014/main" id="{9EB39991-7368-4B1F-9136-AB7A469A3A9D}"/>
                </a:ext>
              </a:extLst>
            </p:cNvPr>
            <p:cNvSpPr txBox="1"/>
            <p:nvPr/>
          </p:nvSpPr>
          <p:spPr>
            <a:xfrm>
              <a:off x="386397" y="1242745"/>
              <a:ext cx="4884104" cy="646331"/>
            </a:xfrm>
            <a:prstGeom prst="rect">
              <a:avLst/>
            </a:prstGeom>
            <a:noFill/>
          </p:spPr>
          <p:txBody>
            <a:bodyPr wrap="square">
              <a:spAutoFit/>
            </a:bodyPr>
            <a:lstStyle/>
            <a:p>
              <a:pPr marL="285750" indent="-285750" algn="just">
                <a:buFont typeface="Wingdings" panose="05000000000000000000" pitchFamily="2" charset="2"/>
                <a:buChar char="u"/>
              </a:pPr>
              <a:r>
                <a:rPr lang="zh-CN" altLang="en-US" b="1" i="0" dirty="0">
                  <a:solidFill>
                    <a:srgbClr val="FF0000"/>
                  </a:solidFill>
                  <a:latin typeface="Times New Roman" panose="02020603050405020304" pitchFamily="18" charset="0"/>
                  <a:sym typeface="Times New Roman" panose="02020603050405020304" pitchFamily="18" charset="0"/>
                </a:rPr>
                <a:t>“七一”重要讲话是马克思主义的纲领性文献和政治宣言</a:t>
              </a:r>
              <a:endParaRPr lang="zh-CN" altLang="en-US" dirty="0">
                <a:solidFill>
                  <a:srgbClr val="FF0000"/>
                </a:solidFill>
                <a:latin typeface="Times New Roman" panose="02020603050405020304" pitchFamily="18" charset="0"/>
                <a:sym typeface="Times New Roman" panose="02020603050405020304" pitchFamily="18" charset="0"/>
              </a:endParaRPr>
            </a:p>
          </p:txBody>
        </p:sp>
        <p:sp>
          <p:nvSpPr>
            <p:cNvPr id="9" name="文本框 8">
              <a:extLst>
                <a:ext uri="{FF2B5EF4-FFF2-40B4-BE49-F238E27FC236}">
                  <a16:creationId xmlns:a16="http://schemas.microsoft.com/office/drawing/2014/main" id="{DE17DB1B-F571-4AA5-9757-4632BDE845E4}"/>
                </a:ext>
              </a:extLst>
            </p:cNvPr>
            <p:cNvSpPr txBox="1"/>
            <p:nvPr/>
          </p:nvSpPr>
          <p:spPr>
            <a:xfrm>
              <a:off x="386397" y="2076841"/>
              <a:ext cx="4884104" cy="646331"/>
            </a:xfrm>
            <a:prstGeom prst="rect">
              <a:avLst/>
            </a:prstGeom>
            <a:noFill/>
          </p:spPr>
          <p:txBody>
            <a:bodyPr wrap="square">
              <a:spAutoFit/>
            </a:bodyPr>
            <a:lstStyle/>
            <a:p>
              <a:pPr marL="285750" indent="-285750" algn="just">
                <a:buFont typeface="Wingdings" panose="05000000000000000000" pitchFamily="2" charset="2"/>
                <a:buChar char="u"/>
              </a:pPr>
              <a:r>
                <a:rPr lang="zh-CN" altLang="en-US" b="1" i="0" dirty="0">
                  <a:solidFill>
                    <a:srgbClr val="FF0000"/>
                  </a:solidFill>
                  <a:latin typeface="Times New Roman" panose="02020603050405020304" pitchFamily="18" charset="0"/>
                  <a:sym typeface="Times New Roman" panose="02020603050405020304" pitchFamily="18" charset="0"/>
                </a:rPr>
                <a:t>“七一”重要讲话是向第二个百年奋斗目标迈进的总动员令</a:t>
              </a:r>
              <a:endParaRPr lang="zh-CN" altLang="en-US" dirty="0">
                <a:solidFill>
                  <a:srgbClr val="FF0000"/>
                </a:solidFill>
                <a:latin typeface="Times New Roman" panose="02020603050405020304" pitchFamily="18" charset="0"/>
                <a:sym typeface="Times New Roman" panose="02020603050405020304" pitchFamily="18" charset="0"/>
              </a:endParaRPr>
            </a:p>
          </p:txBody>
        </p:sp>
        <p:sp>
          <p:nvSpPr>
            <p:cNvPr id="11" name="文本框 10">
              <a:extLst>
                <a:ext uri="{FF2B5EF4-FFF2-40B4-BE49-F238E27FC236}">
                  <a16:creationId xmlns:a16="http://schemas.microsoft.com/office/drawing/2014/main" id="{24443161-96BF-46D0-89A4-AF09A81EB58A}"/>
                </a:ext>
              </a:extLst>
            </p:cNvPr>
            <p:cNvSpPr txBox="1"/>
            <p:nvPr/>
          </p:nvSpPr>
          <p:spPr>
            <a:xfrm>
              <a:off x="386397" y="2910938"/>
              <a:ext cx="4884104" cy="646331"/>
            </a:xfrm>
            <a:prstGeom prst="rect">
              <a:avLst/>
            </a:prstGeom>
            <a:noFill/>
          </p:spPr>
          <p:txBody>
            <a:bodyPr wrap="square">
              <a:spAutoFit/>
            </a:bodyPr>
            <a:lstStyle/>
            <a:p>
              <a:pPr marL="285750" indent="-285750" algn="just">
                <a:buFont typeface="Wingdings" panose="05000000000000000000" pitchFamily="2" charset="2"/>
                <a:buChar char="u"/>
              </a:pPr>
              <a:r>
                <a:rPr lang="zh-CN" altLang="en-US" b="1" i="0" dirty="0">
                  <a:solidFill>
                    <a:srgbClr val="FF0000"/>
                  </a:solidFill>
                  <a:latin typeface="Times New Roman" panose="02020603050405020304" pitchFamily="18" charset="0"/>
                  <a:sym typeface="Times New Roman" panose="02020603050405020304" pitchFamily="18" charset="0"/>
                </a:rPr>
                <a:t>“七一”重要讲话是我国全面建成社会主义现代化强国的根本遵循</a:t>
              </a:r>
              <a:endParaRPr lang="zh-CN" altLang="en-US" dirty="0">
                <a:solidFill>
                  <a:srgbClr val="FF0000"/>
                </a:solidFill>
                <a:latin typeface="Times New Roman" panose="02020603050405020304" pitchFamily="18" charset="0"/>
                <a:sym typeface="Times New Roman" panose="02020603050405020304" pitchFamily="18" charset="0"/>
              </a:endParaRPr>
            </a:p>
          </p:txBody>
        </p:sp>
      </p:grpSp>
      <p:pic>
        <p:nvPicPr>
          <p:cNvPr id="13" name="图片 12">
            <a:extLst>
              <a:ext uri="{FF2B5EF4-FFF2-40B4-BE49-F238E27FC236}">
                <a16:creationId xmlns:a16="http://schemas.microsoft.com/office/drawing/2014/main" id="{43E64DA4-96F3-4815-8045-BD18662E5C7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97512" y="1071887"/>
            <a:ext cx="3680448" cy="245363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57725061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3">
            <a:extLst>
              <a:ext uri="{FF2B5EF4-FFF2-40B4-BE49-F238E27FC236}">
                <a16:creationId xmlns:a16="http://schemas.microsoft.com/office/drawing/2014/main" id="{67CB5ED2-9890-4685-81FD-05BE86027E77}"/>
              </a:ext>
            </a:extLst>
          </p:cNvPr>
          <p:cNvCxnSpPr>
            <a:cxnSpLocks/>
          </p:cNvCxnSpPr>
          <p:nvPr/>
        </p:nvCxnSpPr>
        <p:spPr>
          <a:xfrm>
            <a:off x="1029335" y="530860"/>
            <a:ext cx="7858125" cy="0"/>
          </a:xfrm>
          <a:prstGeom prst="line">
            <a:avLst/>
          </a:prstGeom>
          <a:ln w="12700" cmpd="sng">
            <a:solidFill>
              <a:srgbClr val="EA0000"/>
            </a:solidFill>
            <a:prstDash val="solid"/>
          </a:ln>
        </p:spPr>
        <p:style>
          <a:lnRef idx="1">
            <a:schemeClr val="accent1"/>
          </a:lnRef>
          <a:fillRef idx="0">
            <a:schemeClr val="accent1"/>
          </a:fillRef>
          <a:effectRef idx="0">
            <a:schemeClr val="accent1"/>
          </a:effectRef>
          <a:fontRef idx="minor">
            <a:schemeClr val="tx1"/>
          </a:fontRef>
        </p:style>
      </p:cxnSp>
      <p:sp>
        <p:nvSpPr>
          <p:cNvPr id="3" name="矩形 9">
            <a:extLst>
              <a:ext uri="{FF2B5EF4-FFF2-40B4-BE49-F238E27FC236}">
                <a16:creationId xmlns:a16="http://schemas.microsoft.com/office/drawing/2014/main" id="{84A1FCEF-0883-4849-AE84-2272B4962D7A}"/>
              </a:ext>
            </a:extLst>
          </p:cNvPr>
          <p:cNvSpPr/>
          <p:nvPr/>
        </p:nvSpPr>
        <p:spPr>
          <a:xfrm>
            <a:off x="1029336" y="74255"/>
            <a:ext cx="5140764" cy="449418"/>
          </a:xfrm>
          <a:prstGeom prst="rect">
            <a:avLst/>
          </a:prstGeom>
        </p:spPr>
        <p:txBody>
          <a:bodyPr wrap="square">
            <a:spAutoFit/>
          </a:bodyPr>
          <a:lstStyle/>
          <a:p>
            <a:pPr algn="just">
              <a:lnSpc>
                <a:spcPct val="130000"/>
              </a:lnSpc>
              <a:spcAft>
                <a:spcPts val="0"/>
              </a:spcAft>
            </a:pPr>
            <a:r>
              <a:rPr lang="zh-CN" altLang="en-US" sz="2000" b="1" kern="100" dirty="0">
                <a:solidFill>
                  <a:srgbClr val="00206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二、认真学习“七一”讲话的主要内容</a:t>
            </a:r>
          </a:p>
        </p:txBody>
      </p:sp>
      <p:pic>
        <p:nvPicPr>
          <p:cNvPr id="5" name="图片 4">
            <a:extLst>
              <a:ext uri="{FF2B5EF4-FFF2-40B4-BE49-F238E27FC236}">
                <a16:creationId xmlns:a16="http://schemas.microsoft.com/office/drawing/2014/main" id="{0EC2AC31-0DB4-49A6-921F-5CCC8DF2EA31}"/>
              </a:ext>
            </a:extLst>
          </p:cNvPr>
          <p:cNvPicPr>
            <a:picLocks noChangeAspect="1"/>
          </p:cNvPicPr>
          <p:nvPr/>
        </p:nvPicPr>
        <p:blipFill>
          <a:blip r:embed="rId2"/>
          <a:stretch>
            <a:fillRect/>
          </a:stretch>
        </p:blipFill>
        <p:spPr>
          <a:xfrm>
            <a:off x="199390" y="84180"/>
            <a:ext cx="629147" cy="629147"/>
          </a:xfrm>
          <a:prstGeom prst="rect">
            <a:avLst/>
          </a:prstGeom>
          <a:effectLst>
            <a:outerShdw blurRad="63500" sx="102000" sy="102000" algn="ctr" rotWithShape="0">
              <a:prstClr val="black">
                <a:alpha val="40000"/>
              </a:prstClr>
            </a:outerShdw>
          </a:effectLst>
        </p:spPr>
      </p:pic>
      <p:sp>
        <p:nvSpPr>
          <p:cNvPr id="7" name="文本框 6">
            <a:extLst>
              <a:ext uri="{FF2B5EF4-FFF2-40B4-BE49-F238E27FC236}">
                <a16:creationId xmlns:a16="http://schemas.microsoft.com/office/drawing/2014/main" id="{9EB39991-7368-4B1F-9136-AB7A469A3A9D}"/>
              </a:ext>
            </a:extLst>
          </p:cNvPr>
          <p:cNvSpPr txBox="1"/>
          <p:nvPr/>
        </p:nvSpPr>
        <p:spPr>
          <a:xfrm>
            <a:off x="1029335" y="777219"/>
            <a:ext cx="4884104" cy="400110"/>
          </a:xfrm>
          <a:prstGeom prst="rect">
            <a:avLst/>
          </a:prstGeom>
          <a:noFill/>
        </p:spPr>
        <p:txBody>
          <a:bodyPr wrap="square">
            <a:spAutoFit/>
          </a:bodyPr>
          <a:lstStyle/>
          <a:p>
            <a:pPr algn="just"/>
            <a:r>
              <a:rPr lang="en-US" altLang="zh-CN" sz="2000" b="1" i="0" dirty="0">
                <a:solidFill>
                  <a:srgbClr val="FF0000"/>
                </a:solidFill>
                <a:latin typeface="Times New Roman" panose="02020603050405020304" pitchFamily="18" charset="0"/>
                <a:ea typeface="方正小标宋_GBK" panose="03000509000000000000" pitchFamily="65" charset="-122"/>
                <a:sym typeface="Times New Roman" panose="02020603050405020304" pitchFamily="18" charset="0"/>
              </a:rPr>
              <a:t>1. </a:t>
            </a:r>
            <a:r>
              <a:rPr lang="zh-CN" altLang="en-US" sz="2000" b="1" i="0" dirty="0">
                <a:solidFill>
                  <a:srgbClr val="FF0000"/>
                </a:solidFill>
                <a:latin typeface="Times New Roman" panose="02020603050405020304" pitchFamily="18" charset="0"/>
                <a:ea typeface="方正小标宋_GBK" panose="03000509000000000000" pitchFamily="65" charset="-122"/>
                <a:sym typeface="Times New Roman" panose="02020603050405020304" pitchFamily="18" charset="0"/>
              </a:rPr>
              <a:t>伟大光荣：宣告全面建成小康社会</a:t>
            </a:r>
          </a:p>
        </p:txBody>
      </p:sp>
      <p:sp>
        <p:nvSpPr>
          <p:cNvPr id="10" name="内容占位符 2">
            <a:extLst>
              <a:ext uri="{FF2B5EF4-FFF2-40B4-BE49-F238E27FC236}">
                <a16:creationId xmlns:a16="http://schemas.microsoft.com/office/drawing/2014/main" id="{4A4A2353-FFFE-4A04-BDA0-CF5597BE9345}"/>
              </a:ext>
            </a:extLst>
          </p:cNvPr>
          <p:cNvSpPr txBox="1">
            <a:spLocks/>
          </p:cNvSpPr>
          <p:nvPr/>
        </p:nvSpPr>
        <p:spPr>
          <a:xfrm>
            <a:off x="355580" y="1423687"/>
            <a:ext cx="5509789" cy="3264075"/>
          </a:xfrm>
          <a:prstGeom prst="rect">
            <a:avLst/>
          </a:prstGeom>
        </p:spPr>
        <p:txBody>
          <a:bodyPr>
            <a:norm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65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94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23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52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30000"/>
              </a:lnSpc>
              <a:buFont typeface="Arial" panose="020B0604020202020204" pitchFamily="34" charset="0"/>
              <a:buNone/>
            </a:pPr>
            <a:r>
              <a:rPr lang="zh-CN" altLang="en-US" sz="1800" b="1" dirty="0">
                <a:latin typeface="Times New Roman" panose="02020603050405020304" pitchFamily="18" charset="0"/>
                <a:ea typeface="宋体" panose="02010600030101010101" pitchFamily="2" charset="-122"/>
                <a:sym typeface="Times New Roman" panose="02020603050405020304" pitchFamily="18" charset="0"/>
              </a:rPr>
              <a:t>“在这里，我代表党和人民庄严宣告，经过全党全国各族人民持续奋斗，</a:t>
            </a:r>
            <a:r>
              <a:rPr lang="zh-CN" altLang="en-US" sz="1800" b="1" u="sng" dirty="0">
                <a:solidFill>
                  <a:srgbClr val="FF0000"/>
                </a:solidFill>
                <a:latin typeface="Times New Roman" panose="02020603050405020304" pitchFamily="18" charset="0"/>
                <a:ea typeface="宋体" panose="02010600030101010101" pitchFamily="2" charset="-122"/>
                <a:sym typeface="Times New Roman" panose="02020603050405020304" pitchFamily="18" charset="0"/>
              </a:rPr>
              <a:t>我们实现了第一个百年奋斗目标，在中华大地上全面建成了小康社会，历史性地解决了绝对贫困问题，正在意气风发向着全面建成社会主义现代化强国的第二个百年奋斗目标迈进。</a:t>
            </a:r>
            <a:r>
              <a:rPr lang="zh-CN" altLang="en-US" sz="1800" b="1" dirty="0">
                <a:latin typeface="Times New Roman" panose="02020603050405020304" pitchFamily="18" charset="0"/>
                <a:ea typeface="宋体" panose="02010600030101010101" pitchFamily="2" charset="-122"/>
                <a:sym typeface="Times New Roman" panose="02020603050405020304" pitchFamily="18" charset="0"/>
              </a:rPr>
              <a:t>这是中华民族的伟大光荣！这是中国人民的伟大光荣！这是中国共产党的伟大光荣！”</a:t>
            </a:r>
            <a:endParaRPr lang="zh-CN" altLang="en-US" sz="2000" b="1" dirty="0">
              <a:latin typeface="Times New Roman" panose="02020603050405020304" pitchFamily="18" charset="0"/>
              <a:ea typeface="宋体" panose="02010600030101010101" pitchFamily="2" charset="-122"/>
              <a:sym typeface="Times New Roman" panose="02020603050405020304" pitchFamily="18" charset="0"/>
            </a:endParaRPr>
          </a:p>
        </p:txBody>
      </p:sp>
      <p:pic>
        <p:nvPicPr>
          <p:cNvPr id="12" name="图片 10">
            <a:extLst>
              <a:ext uri="{FF2B5EF4-FFF2-40B4-BE49-F238E27FC236}">
                <a16:creationId xmlns:a16="http://schemas.microsoft.com/office/drawing/2014/main" id="{633A5076-82BE-4F2C-8535-7B590A69CC77}"/>
              </a:ext>
            </a:extLst>
          </p:cNvPr>
          <p:cNvPicPr>
            <a:picLocks noChangeAspect="1"/>
          </p:cNvPicPr>
          <p:nvPr/>
        </p:nvPicPr>
        <p:blipFill>
          <a:blip r:embed="rId3" cstate="print"/>
          <a:stretch>
            <a:fillRect/>
          </a:stretch>
        </p:blipFill>
        <p:spPr>
          <a:xfrm>
            <a:off x="6316220" y="1550687"/>
            <a:ext cx="2365999" cy="157671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364008836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3">
            <a:extLst>
              <a:ext uri="{FF2B5EF4-FFF2-40B4-BE49-F238E27FC236}">
                <a16:creationId xmlns:a16="http://schemas.microsoft.com/office/drawing/2014/main" id="{67CB5ED2-9890-4685-81FD-05BE86027E77}"/>
              </a:ext>
            </a:extLst>
          </p:cNvPr>
          <p:cNvCxnSpPr>
            <a:cxnSpLocks/>
          </p:cNvCxnSpPr>
          <p:nvPr/>
        </p:nvCxnSpPr>
        <p:spPr>
          <a:xfrm>
            <a:off x="1029335" y="530860"/>
            <a:ext cx="7858125" cy="0"/>
          </a:xfrm>
          <a:prstGeom prst="line">
            <a:avLst/>
          </a:prstGeom>
          <a:ln w="12700" cmpd="sng">
            <a:solidFill>
              <a:srgbClr val="EA0000"/>
            </a:solidFill>
            <a:prstDash val="solid"/>
          </a:ln>
        </p:spPr>
        <p:style>
          <a:lnRef idx="1">
            <a:schemeClr val="accent1"/>
          </a:lnRef>
          <a:fillRef idx="0">
            <a:schemeClr val="accent1"/>
          </a:fillRef>
          <a:effectRef idx="0">
            <a:schemeClr val="accent1"/>
          </a:effectRef>
          <a:fontRef idx="minor">
            <a:schemeClr val="tx1"/>
          </a:fontRef>
        </p:style>
      </p:cxnSp>
      <p:sp>
        <p:nvSpPr>
          <p:cNvPr id="3" name="矩形 9">
            <a:extLst>
              <a:ext uri="{FF2B5EF4-FFF2-40B4-BE49-F238E27FC236}">
                <a16:creationId xmlns:a16="http://schemas.microsoft.com/office/drawing/2014/main" id="{84A1FCEF-0883-4849-AE84-2272B4962D7A}"/>
              </a:ext>
            </a:extLst>
          </p:cNvPr>
          <p:cNvSpPr/>
          <p:nvPr/>
        </p:nvSpPr>
        <p:spPr>
          <a:xfrm>
            <a:off x="1029336" y="74255"/>
            <a:ext cx="5140764" cy="449418"/>
          </a:xfrm>
          <a:prstGeom prst="rect">
            <a:avLst/>
          </a:prstGeom>
        </p:spPr>
        <p:txBody>
          <a:bodyPr wrap="square">
            <a:spAutoFit/>
          </a:bodyPr>
          <a:lstStyle/>
          <a:p>
            <a:pPr algn="just">
              <a:lnSpc>
                <a:spcPct val="130000"/>
              </a:lnSpc>
              <a:spcAft>
                <a:spcPts val="0"/>
              </a:spcAft>
            </a:pPr>
            <a:r>
              <a:rPr lang="zh-CN" altLang="en-US" sz="2000" b="1" kern="100" dirty="0">
                <a:solidFill>
                  <a:srgbClr val="00206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二、认真学习“七一”讲话的主要内容</a:t>
            </a:r>
          </a:p>
        </p:txBody>
      </p:sp>
      <p:pic>
        <p:nvPicPr>
          <p:cNvPr id="5" name="图片 4">
            <a:extLst>
              <a:ext uri="{FF2B5EF4-FFF2-40B4-BE49-F238E27FC236}">
                <a16:creationId xmlns:a16="http://schemas.microsoft.com/office/drawing/2014/main" id="{0EC2AC31-0DB4-49A6-921F-5CCC8DF2EA31}"/>
              </a:ext>
            </a:extLst>
          </p:cNvPr>
          <p:cNvPicPr>
            <a:picLocks noChangeAspect="1"/>
          </p:cNvPicPr>
          <p:nvPr/>
        </p:nvPicPr>
        <p:blipFill>
          <a:blip r:embed="rId2"/>
          <a:stretch>
            <a:fillRect/>
          </a:stretch>
        </p:blipFill>
        <p:spPr>
          <a:xfrm>
            <a:off x="199390" y="84180"/>
            <a:ext cx="629147" cy="629147"/>
          </a:xfrm>
          <a:prstGeom prst="rect">
            <a:avLst/>
          </a:prstGeom>
          <a:effectLst>
            <a:outerShdw blurRad="63500" sx="102000" sy="102000" algn="ctr" rotWithShape="0">
              <a:prstClr val="black">
                <a:alpha val="40000"/>
              </a:prstClr>
            </a:outerShdw>
          </a:effectLst>
        </p:spPr>
      </p:pic>
      <p:sp>
        <p:nvSpPr>
          <p:cNvPr id="7" name="文本框 6">
            <a:extLst>
              <a:ext uri="{FF2B5EF4-FFF2-40B4-BE49-F238E27FC236}">
                <a16:creationId xmlns:a16="http://schemas.microsoft.com/office/drawing/2014/main" id="{9EB39991-7368-4B1F-9136-AB7A469A3A9D}"/>
              </a:ext>
            </a:extLst>
          </p:cNvPr>
          <p:cNvSpPr txBox="1"/>
          <p:nvPr/>
        </p:nvSpPr>
        <p:spPr>
          <a:xfrm>
            <a:off x="1029335" y="777219"/>
            <a:ext cx="4884104" cy="400110"/>
          </a:xfrm>
          <a:prstGeom prst="rect">
            <a:avLst/>
          </a:prstGeom>
          <a:noFill/>
        </p:spPr>
        <p:txBody>
          <a:bodyPr wrap="square">
            <a:spAutoFit/>
          </a:bodyPr>
          <a:lstStyle/>
          <a:p>
            <a:pPr algn="just"/>
            <a:r>
              <a:rPr lang="en-US" altLang="zh-CN" sz="2000" b="1" i="0" dirty="0">
                <a:solidFill>
                  <a:srgbClr val="FF0000"/>
                </a:solidFill>
                <a:latin typeface="Times New Roman" panose="02020603050405020304" pitchFamily="18" charset="0"/>
                <a:ea typeface="方正小标宋_GBK" panose="03000509000000000000" pitchFamily="65" charset="-122"/>
                <a:sym typeface="Times New Roman" panose="02020603050405020304" pitchFamily="18" charset="0"/>
              </a:rPr>
              <a:t>2. </a:t>
            </a:r>
            <a:r>
              <a:rPr lang="zh-CN" altLang="en-US" sz="2000" b="1" i="0" dirty="0">
                <a:solidFill>
                  <a:srgbClr val="FF0000"/>
                </a:solidFill>
                <a:latin typeface="Times New Roman" panose="02020603050405020304" pitchFamily="18" charset="0"/>
                <a:ea typeface="方正小标宋_GBK" panose="03000509000000000000" pitchFamily="65" charset="-122"/>
                <a:sym typeface="Times New Roman" panose="02020603050405020304" pitchFamily="18" charset="0"/>
              </a:rPr>
              <a:t>伟大事变：中国共产党诞生</a:t>
            </a:r>
          </a:p>
        </p:txBody>
      </p:sp>
      <p:sp>
        <p:nvSpPr>
          <p:cNvPr id="14" name="矩形 14">
            <a:extLst>
              <a:ext uri="{FF2B5EF4-FFF2-40B4-BE49-F238E27FC236}">
                <a16:creationId xmlns:a16="http://schemas.microsoft.com/office/drawing/2014/main" id="{A3D2A0B4-85E5-4441-AD32-D5246AD18321}"/>
              </a:ext>
            </a:extLst>
          </p:cNvPr>
          <p:cNvSpPr/>
          <p:nvPr/>
        </p:nvSpPr>
        <p:spPr>
          <a:xfrm>
            <a:off x="415290" y="1361479"/>
            <a:ext cx="7773065" cy="3041858"/>
          </a:xfrm>
          <a:prstGeom prst="rect">
            <a:avLst/>
          </a:prstGeom>
        </p:spPr>
        <p:txBody>
          <a:bodyPr wrap="square">
            <a:spAutoFit/>
          </a:bodyPr>
          <a:lstStyle/>
          <a:p>
            <a:pPr marL="285750" lvl="0" indent="-285750">
              <a:lnSpc>
                <a:spcPts val="1600"/>
              </a:lnSpc>
              <a:spcBef>
                <a:spcPct val="0"/>
              </a:spcBef>
              <a:spcAft>
                <a:spcPts val="600"/>
              </a:spcAft>
              <a:buFont typeface="Wingdings" panose="05000000000000000000" pitchFamily="2" charset="2"/>
              <a:buChar char="Ø"/>
            </a:pPr>
            <a:r>
              <a:rPr lang="zh-CN" altLang="en-US" sz="1600" b="1" dirty="0">
                <a:solidFill>
                  <a:srgbClr val="002060"/>
                </a:solidFill>
                <a:latin typeface="Times New Roman" panose="02020603050405020304" pitchFamily="18" charset="0"/>
                <a:sym typeface="Times New Roman" panose="02020603050405020304" pitchFamily="18" charset="0"/>
              </a:rPr>
              <a:t>中国共产党诞生的历史必然性</a:t>
            </a:r>
            <a:endParaRPr lang="en-US" altLang="zh-CN" sz="1600" b="1" dirty="0">
              <a:solidFill>
                <a:srgbClr val="002060"/>
              </a:solidFill>
              <a:latin typeface="Times New Roman" panose="02020603050405020304" pitchFamily="18" charset="0"/>
              <a:sym typeface="Times New Roman" panose="02020603050405020304" pitchFamily="18" charset="0"/>
            </a:endParaRPr>
          </a:p>
          <a:p>
            <a:pPr lvl="0">
              <a:lnSpc>
                <a:spcPts val="1600"/>
              </a:lnSpc>
              <a:spcBef>
                <a:spcPct val="0"/>
              </a:spcBef>
              <a:spcAft>
                <a:spcPts val="1800"/>
              </a:spcAft>
            </a:pPr>
            <a:r>
              <a:rPr lang="zh-CN" altLang="en-US" sz="1600" dirty="0">
                <a:latin typeface="Times New Roman" panose="02020603050405020304" pitchFamily="18" charset="0"/>
                <a:ea typeface="楷体" panose="02010609060101010101" pitchFamily="49" charset="-122"/>
                <a:sym typeface="Times New Roman" panose="02020603050405020304" pitchFamily="18" charset="0"/>
              </a:rPr>
              <a:t>为了拯救民族危亡，中国人民奋起反抗，仁人志士奔走呐喊，太平天国运动、戊戌变法、义和团运动、辛亥革命接连而起，各种救国方案轮番出台，但都以失败而告终。</a:t>
            </a:r>
            <a:r>
              <a:rPr lang="zh-CN" altLang="en-US" sz="1600" dirty="0">
                <a:solidFill>
                  <a:srgbClr val="FF0000"/>
                </a:solidFill>
                <a:latin typeface="Times New Roman" panose="02020603050405020304" pitchFamily="18" charset="0"/>
                <a:ea typeface="楷体" panose="02010609060101010101" pitchFamily="49" charset="-122"/>
                <a:sym typeface="Times New Roman" panose="02020603050405020304" pitchFamily="18" charset="0"/>
              </a:rPr>
              <a:t>中国迫切需要新的思想引领救亡运动，迫切需要新的组织凝聚革命力量。</a:t>
            </a:r>
            <a:endParaRPr lang="en-US" altLang="zh-CN" sz="1600" dirty="0">
              <a:solidFill>
                <a:srgbClr val="FF0000"/>
              </a:solidFill>
              <a:latin typeface="Times New Roman" panose="02020603050405020304" pitchFamily="18" charset="0"/>
              <a:ea typeface="楷体" panose="02010609060101010101" pitchFamily="49" charset="-122"/>
              <a:sym typeface="Times New Roman" panose="02020603050405020304" pitchFamily="18" charset="0"/>
            </a:endParaRPr>
          </a:p>
          <a:p>
            <a:pPr marL="285750" lvl="0" indent="-285750">
              <a:lnSpc>
                <a:spcPts val="1600"/>
              </a:lnSpc>
              <a:spcBef>
                <a:spcPct val="0"/>
              </a:spcBef>
              <a:spcAft>
                <a:spcPts val="600"/>
              </a:spcAft>
              <a:buFont typeface="Wingdings" panose="05000000000000000000" pitchFamily="2" charset="2"/>
              <a:buChar char="Ø"/>
            </a:pPr>
            <a:r>
              <a:rPr lang="zh-CN" altLang="en-US" sz="1600" b="1" dirty="0">
                <a:solidFill>
                  <a:srgbClr val="002060"/>
                </a:solidFill>
                <a:latin typeface="Times New Roman" panose="02020603050405020304" pitchFamily="18" charset="0"/>
                <a:sym typeface="Times New Roman" panose="02020603050405020304" pitchFamily="18" charset="0"/>
              </a:rPr>
              <a:t>中国共产党应运而生</a:t>
            </a:r>
          </a:p>
          <a:p>
            <a:pPr lvl="0">
              <a:lnSpc>
                <a:spcPts val="1600"/>
              </a:lnSpc>
              <a:spcBef>
                <a:spcPct val="0"/>
              </a:spcBef>
              <a:spcAft>
                <a:spcPts val="1800"/>
              </a:spcAft>
            </a:pPr>
            <a:r>
              <a:rPr lang="zh-CN" altLang="en-US" sz="1600" dirty="0">
                <a:latin typeface="Times New Roman" panose="02020603050405020304" pitchFamily="18" charset="0"/>
                <a:ea typeface="楷体" panose="02010609060101010101" pitchFamily="49" charset="-122"/>
                <a:sym typeface="Times New Roman" panose="02020603050405020304" pitchFamily="18" charset="0"/>
              </a:rPr>
              <a:t>“十月革命一声炮响，给中国送来了马克思列宁主义。</a:t>
            </a:r>
            <a:r>
              <a:rPr lang="zh-CN" altLang="en-US" sz="1600" dirty="0">
                <a:solidFill>
                  <a:srgbClr val="FF0000"/>
                </a:solidFill>
                <a:latin typeface="Times New Roman" panose="02020603050405020304" pitchFamily="18" charset="0"/>
                <a:ea typeface="楷体" panose="02010609060101010101" pitchFamily="49" charset="-122"/>
                <a:sym typeface="Times New Roman" panose="02020603050405020304" pitchFamily="18" charset="0"/>
              </a:rPr>
              <a:t>在中国人民和中华民族的伟大觉醒中，在马克思列宁主义同中国工人运动的紧密结合中，中国共产党应运而生。”</a:t>
            </a:r>
            <a:endParaRPr lang="en-US" altLang="zh-CN" sz="1600" dirty="0">
              <a:solidFill>
                <a:srgbClr val="FF0000"/>
              </a:solidFill>
              <a:latin typeface="Times New Roman" panose="02020603050405020304" pitchFamily="18" charset="0"/>
              <a:ea typeface="楷体" panose="02010609060101010101" pitchFamily="49" charset="-122"/>
              <a:sym typeface="Times New Roman" panose="02020603050405020304" pitchFamily="18" charset="0"/>
            </a:endParaRPr>
          </a:p>
          <a:p>
            <a:pPr marL="285750" lvl="0" indent="-285750">
              <a:lnSpc>
                <a:spcPts val="1600"/>
              </a:lnSpc>
              <a:spcBef>
                <a:spcPct val="0"/>
              </a:spcBef>
              <a:spcAft>
                <a:spcPts val="600"/>
              </a:spcAft>
              <a:buFont typeface="Wingdings" panose="05000000000000000000" pitchFamily="2" charset="2"/>
              <a:buChar char="Ø"/>
            </a:pPr>
            <a:r>
              <a:rPr lang="zh-CN" altLang="en-US" sz="1600" b="1" dirty="0">
                <a:solidFill>
                  <a:srgbClr val="002060"/>
                </a:solidFill>
                <a:latin typeface="Times New Roman" panose="02020603050405020304" pitchFamily="18" charset="0"/>
                <a:sym typeface="Times New Roman" panose="02020603050405020304" pitchFamily="18" charset="0"/>
              </a:rPr>
              <a:t>中国共产党成立的伟大意义</a:t>
            </a:r>
            <a:r>
              <a:rPr lang="zh-CN" altLang="en-US" sz="1600" b="1" dirty="0">
                <a:solidFill>
                  <a:srgbClr val="FF0000"/>
                </a:solidFill>
                <a:latin typeface="Times New Roman" panose="02020603050405020304" pitchFamily="18" charset="0"/>
                <a:ea typeface="方正小标宋_GBK" panose="03000509000000000000" pitchFamily="65" charset="-122"/>
                <a:sym typeface="Times New Roman" panose="02020603050405020304" pitchFamily="18" charset="0"/>
              </a:rPr>
              <a:t>（“三个深刻改变”）</a:t>
            </a:r>
          </a:p>
          <a:p>
            <a:pPr lvl="0">
              <a:lnSpc>
                <a:spcPts val="1600"/>
              </a:lnSpc>
              <a:spcBef>
                <a:spcPct val="0"/>
              </a:spcBef>
              <a:spcAft>
                <a:spcPts val="1200"/>
              </a:spcAft>
            </a:pPr>
            <a:r>
              <a:rPr lang="zh-CN" altLang="en-US" sz="1600" dirty="0">
                <a:latin typeface="Times New Roman" panose="02020603050405020304" pitchFamily="18" charset="0"/>
                <a:ea typeface="楷体" panose="02010609060101010101" pitchFamily="49" charset="-122"/>
                <a:sym typeface="Times New Roman" panose="02020603050405020304" pitchFamily="18" charset="0"/>
              </a:rPr>
              <a:t>“中国产生了共产党，这是开天辟地的大事变，</a:t>
            </a:r>
            <a:r>
              <a:rPr lang="zh-CN" altLang="en-US" sz="1600" b="1" u="sng" dirty="0">
                <a:solidFill>
                  <a:srgbClr val="FF0000"/>
                </a:solidFill>
                <a:latin typeface="Times New Roman" panose="02020603050405020304" pitchFamily="18" charset="0"/>
                <a:ea typeface="楷体" panose="02010609060101010101" pitchFamily="49" charset="-122"/>
                <a:sym typeface="Times New Roman" panose="02020603050405020304" pitchFamily="18" charset="0"/>
              </a:rPr>
              <a:t>深刻改变</a:t>
            </a:r>
            <a:r>
              <a:rPr lang="zh-CN" altLang="en-US" sz="1600" dirty="0">
                <a:latin typeface="Times New Roman" panose="02020603050405020304" pitchFamily="18" charset="0"/>
                <a:ea typeface="楷体" panose="02010609060101010101" pitchFamily="49" charset="-122"/>
                <a:sym typeface="Times New Roman" panose="02020603050405020304" pitchFamily="18" charset="0"/>
              </a:rPr>
              <a:t>了近代以后中华民族发展的方向和进程，</a:t>
            </a:r>
            <a:r>
              <a:rPr lang="zh-CN" altLang="en-US" sz="1600" b="1" u="sng" dirty="0">
                <a:solidFill>
                  <a:srgbClr val="FF0000"/>
                </a:solidFill>
                <a:latin typeface="Times New Roman" panose="02020603050405020304" pitchFamily="18" charset="0"/>
                <a:ea typeface="楷体" panose="02010609060101010101" pitchFamily="49" charset="-122"/>
                <a:sym typeface="Times New Roman" panose="02020603050405020304" pitchFamily="18" charset="0"/>
              </a:rPr>
              <a:t>深刻改变</a:t>
            </a:r>
            <a:r>
              <a:rPr lang="zh-CN" altLang="en-US" sz="1600" dirty="0">
                <a:latin typeface="Times New Roman" panose="02020603050405020304" pitchFamily="18" charset="0"/>
                <a:ea typeface="楷体" panose="02010609060101010101" pitchFamily="49" charset="-122"/>
                <a:sym typeface="Times New Roman" panose="02020603050405020304" pitchFamily="18" charset="0"/>
              </a:rPr>
              <a:t>了中国人民和中华民族的前途和命运，</a:t>
            </a:r>
            <a:r>
              <a:rPr lang="zh-CN" altLang="en-US" sz="1600" b="1" u="sng" dirty="0">
                <a:solidFill>
                  <a:srgbClr val="FF0000"/>
                </a:solidFill>
                <a:latin typeface="Times New Roman" panose="02020603050405020304" pitchFamily="18" charset="0"/>
                <a:ea typeface="楷体" panose="02010609060101010101" pitchFamily="49" charset="-122"/>
                <a:sym typeface="Times New Roman" panose="02020603050405020304" pitchFamily="18" charset="0"/>
              </a:rPr>
              <a:t>深刻改变</a:t>
            </a:r>
            <a:r>
              <a:rPr lang="zh-CN" altLang="en-US" sz="1600" dirty="0">
                <a:latin typeface="Times New Roman" panose="02020603050405020304" pitchFamily="18" charset="0"/>
                <a:ea typeface="楷体" panose="02010609060101010101" pitchFamily="49" charset="-122"/>
                <a:sym typeface="Times New Roman" panose="02020603050405020304" pitchFamily="18" charset="0"/>
              </a:rPr>
              <a:t>了世界发展的趋势和格局。”</a:t>
            </a:r>
          </a:p>
        </p:txBody>
      </p:sp>
    </p:spTree>
    <p:extLst>
      <p:ext uri="{BB962C8B-B14F-4D97-AF65-F5344CB8AC3E}">
        <p14:creationId xmlns:p14="http://schemas.microsoft.com/office/powerpoint/2010/main" val="327784782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randombar(horizontal)">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3">
            <a:extLst>
              <a:ext uri="{FF2B5EF4-FFF2-40B4-BE49-F238E27FC236}">
                <a16:creationId xmlns:a16="http://schemas.microsoft.com/office/drawing/2014/main" id="{67CB5ED2-9890-4685-81FD-05BE86027E77}"/>
              </a:ext>
            </a:extLst>
          </p:cNvPr>
          <p:cNvCxnSpPr>
            <a:cxnSpLocks/>
          </p:cNvCxnSpPr>
          <p:nvPr/>
        </p:nvCxnSpPr>
        <p:spPr>
          <a:xfrm>
            <a:off x="1029335" y="530860"/>
            <a:ext cx="7858125" cy="0"/>
          </a:xfrm>
          <a:prstGeom prst="line">
            <a:avLst/>
          </a:prstGeom>
          <a:ln w="12700" cmpd="sng">
            <a:solidFill>
              <a:srgbClr val="EA0000"/>
            </a:solidFill>
            <a:prstDash val="solid"/>
          </a:ln>
        </p:spPr>
        <p:style>
          <a:lnRef idx="1">
            <a:schemeClr val="accent1"/>
          </a:lnRef>
          <a:fillRef idx="0">
            <a:schemeClr val="accent1"/>
          </a:fillRef>
          <a:effectRef idx="0">
            <a:schemeClr val="accent1"/>
          </a:effectRef>
          <a:fontRef idx="minor">
            <a:schemeClr val="tx1"/>
          </a:fontRef>
        </p:style>
      </p:cxnSp>
      <p:sp>
        <p:nvSpPr>
          <p:cNvPr id="3" name="矩形 9">
            <a:extLst>
              <a:ext uri="{FF2B5EF4-FFF2-40B4-BE49-F238E27FC236}">
                <a16:creationId xmlns:a16="http://schemas.microsoft.com/office/drawing/2014/main" id="{84A1FCEF-0883-4849-AE84-2272B4962D7A}"/>
              </a:ext>
            </a:extLst>
          </p:cNvPr>
          <p:cNvSpPr/>
          <p:nvPr/>
        </p:nvSpPr>
        <p:spPr>
          <a:xfrm>
            <a:off x="1029336" y="74255"/>
            <a:ext cx="5140764" cy="449418"/>
          </a:xfrm>
          <a:prstGeom prst="rect">
            <a:avLst/>
          </a:prstGeom>
        </p:spPr>
        <p:txBody>
          <a:bodyPr wrap="square">
            <a:spAutoFit/>
          </a:bodyPr>
          <a:lstStyle/>
          <a:p>
            <a:pPr algn="just">
              <a:lnSpc>
                <a:spcPct val="130000"/>
              </a:lnSpc>
              <a:spcAft>
                <a:spcPts val="0"/>
              </a:spcAft>
            </a:pPr>
            <a:r>
              <a:rPr lang="zh-CN" altLang="en-US" sz="2000" b="1" kern="100" dirty="0">
                <a:solidFill>
                  <a:srgbClr val="00206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二、认真学习“七一”讲话的主要内容</a:t>
            </a:r>
          </a:p>
        </p:txBody>
      </p:sp>
      <p:pic>
        <p:nvPicPr>
          <p:cNvPr id="5" name="图片 4">
            <a:extLst>
              <a:ext uri="{FF2B5EF4-FFF2-40B4-BE49-F238E27FC236}">
                <a16:creationId xmlns:a16="http://schemas.microsoft.com/office/drawing/2014/main" id="{0EC2AC31-0DB4-49A6-921F-5CCC8DF2EA31}"/>
              </a:ext>
            </a:extLst>
          </p:cNvPr>
          <p:cNvPicPr>
            <a:picLocks noChangeAspect="1"/>
          </p:cNvPicPr>
          <p:nvPr/>
        </p:nvPicPr>
        <p:blipFill>
          <a:blip r:embed="rId2"/>
          <a:stretch>
            <a:fillRect/>
          </a:stretch>
        </p:blipFill>
        <p:spPr>
          <a:xfrm>
            <a:off x="199390" y="84180"/>
            <a:ext cx="629147" cy="629147"/>
          </a:xfrm>
          <a:prstGeom prst="rect">
            <a:avLst/>
          </a:prstGeom>
          <a:effectLst>
            <a:outerShdw blurRad="63500" sx="102000" sy="102000" algn="ctr" rotWithShape="0">
              <a:prstClr val="black">
                <a:alpha val="40000"/>
              </a:prstClr>
            </a:outerShdw>
          </a:effectLst>
        </p:spPr>
      </p:pic>
      <p:sp>
        <p:nvSpPr>
          <p:cNvPr id="7" name="文本框 6">
            <a:extLst>
              <a:ext uri="{FF2B5EF4-FFF2-40B4-BE49-F238E27FC236}">
                <a16:creationId xmlns:a16="http://schemas.microsoft.com/office/drawing/2014/main" id="{9EB39991-7368-4B1F-9136-AB7A469A3A9D}"/>
              </a:ext>
            </a:extLst>
          </p:cNvPr>
          <p:cNvSpPr txBox="1"/>
          <p:nvPr/>
        </p:nvSpPr>
        <p:spPr>
          <a:xfrm>
            <a:off x="1029335" y="777219"/>
            <a:ext cx="4884104" cy="400110"/>
          </a:xfrm>
          <a:prstGeom prst="rect">
            <a:avLst/>
          </a:prstGeom>
          <a:noFill/>
        </p:spPr>
        <p:txBody>
          <a:bodyPr wrap="square">
            <a:spAutoFit/>
          </a:bodyPr>
          <a:lstStyle/>
          <a:p>
            <a:pPr algn="just"/>
            <a:r>
              <a:rPr lang="en-US" altLang="zh-CN" sz="2000" b="1" i="0" dirty="0">
                <a:solidFill>
                  <a:srgbClr val="FF0000"/>
                </a:solidFill>
                <a:latin typeface="Times New Roman" panose="02020603050405020304" pitchFamily="18" charset="0"/>
                <a:ea typeface="方正小标宋_GBK" panose="03000509000000000000" pitchFamily="65" charset="-122"/>
                <a:sym typeface="Times New Roman" panose="02020603050405020304" pitchFamily="18" charset="0"/>
              </a:rPr>
              <a:t>3. </a:t>
            </a:r>
            <a:r>
              <a:rPr lang="zh-CN" altLang="en-US" sz="2000" b="1" i="0" dirty="0">
                <a:solidFill>
                  <a:srgbClr val="FF0000"/>
                </a:solidFill>
                <a:latin typeface="Times New Roman" panose="02020603050405020304" pitchFamily="18" charset="0"/>
                <a:ea typeface="方正小标宋_GBK" panose="03000509000000000000" pitchFamily="65" charset="-122"/>
                <a:sym typeface="Times New Roman" panose="02020603050405020304" pitchFamily="18" charset="0"/>
              </a:rPr>
              <a:t>伟大成就：党百年奋斗及伟大成就</a:t>
            </a:r>
          </a:p>
        </p:txBody>
      </p:sp>
      <p:sp>
        <p:nvSpPr>
          <p:cNvPr id="14" name="矩形 14">
            <a:extLst>
              <a:ext uri="{FF2B5EF4-FFF2-40B4-BE49-F238E27FC236}">
                <a16:creationId xmlns:a16="http://schemas.microsoft.com/office/drawing/2014/main" id="{A3D2A0B4-85E5-4441-AD32-D5246AD18321}"/>
              </a:ext>
            </a:extLst>
          </p:cNvPr>
          <p:cNvSpPr/>
          <p:nvPr/>
        </p:nvSpPr>
        <p:spPr>
          <a:xfrm>
            <a:off x="685468" y="1380529"/>
            <a:ext cx="7773065" cy="1191352"/>
          </a:xfrm>
          <a:prstGeom prst="rect">
            <a:avLst/>
          </a:prstGeom>
        </p:spPr>
        <p:txBody>
          <a:bodyPr wrap="square">
            <a:spAutoFit/>
          </a:bodyPr>
          <a:lstStyle/>
          <a:p>
            <a:pPr lvl="0">
              <a:lnSpc>
                <a:spcPts val="1600"/>
              </a:lnSpc>
              <a:spcBef>
                <a:spcPct val="0"/>
              </a:spcBef>
              <a:spcAft>
                <a:spcPts val="1200"/>
              </a:spcAft>
            </a:pPr>
            <a:r>
              <a:rPr lang="zh-CN" altLang="en-US" sz="1600" b="1" dirty="0">
                <a:solidFill>
                  <a:srgbClr val="002060"/>
                </a:solidFill>
                <a:latin typeface="Times New Roman" panose="02020603050405020304" pitchFamily="18" charset="0"/>
                <a:ea typeface="楷体" panose="02010609060101010101" pitchFamily="49" charset="-122"/>
                <a:sym typeface="Times New Roman" panose="02020603050405020304" pitchFamily="18" charset="0"/>
              </a:rPr>
              <a:t>（</a:t>
            </a:r>
            <a:r>
              <a:rPr lang="en-US" altLang="zh-CN" sz="1600" b="1" dirty="0">
                <a:solidFill>
                  <a:srgbClr val="002060"/>
                </a:solidFill>
                <a:latin typeface="Times New Roman" panose="02020603050405020304" pitchFamily="18" charset="0"/>
                <a:ea typeface="楷体" panose="02010609060101010101" pitchFamily="49" charset="-122"/>
                <a:sym typeface="Times New Roman" panose="02020603050405020304" pitchFamily="18" charset="0"/>
              </a:rPr>
              <a:t>1</a:t>
            </a:r>
            <a:r>
              <a:rPr lang="zh-CN" altLang="en-US" sz="1600" b="1" dirty="0">
                <a:solidFill>
                  <a:srgbClr val="002060"/>
                </a:solidFill>
                <a:latin typeface="Times New Roman" panose="02020603050405020304" pitchFamily="18" charset="0"/>
                <a:ea typeface="楷体" panose="02010609060101010101" pitchFamily="49" charset="-122"/>
                <a:sym typeface="Times New Roman" panose="02020603050405020304" pitchFamily="18" charset="0"/>
              </a:rPr>
              <a:t>）中国共产党百年奋斗的主题</a:t>
            </a:r>
            <a:r>
              <a:rPr lang="zh-CN" altLang="en-US" sz="1600" b="1" dirty="0">
                <a:solidFill>
                  <a:srgbClr val="FF0000"/>
                </a:solidFill>
                <a:latin typeface="Times New Roman" panose="02020603050405020304" pitchFamily="18" charset="0"/>
                <a:ea typeface="楷体" panose="02010609060101010101" pitchFamily="49" charset="-122"/>
                <a:sym typeface="Times New Roman" panose="02020603050405020304" pitchFamily="18" charset="0"/>
              </a:rPr>
              <a:t>（“一个主题”）</a:t>
            </a:r>
          </a:p>
          <a:p>
            <a:pPr lvl="0">
              <a:lnSpc>
                <a:spcPts val="2000"/>
              </a:lnSpc>
              <a:spcBef>
                <a:spcPct val="0"/>
              </a:spcBef>
              <a:spcAft>
                <a:spcPts val="1200"/>
              </a:spcAft>
            </a:pPr>
            <a:r>
              <a:rPr lang="zh-CN" altLang="en-US" sz="1600" dirty="0">
                <a:latin typeface="Times New Roman" panose="02020603050405020304" pitchFamily="18" charset="0"/>
                <a:ea typeface="楷体" panose="02010609060101010101" pitchFamily="49" charset="-122"/>
                <a:sym typeface="Times New Roman" panose="02020603050405020304" pitchFamily="18" charset="0"/>
              </a:rPr>
              <a:t>“中国共产党一经诞生，就把为中国人民谋幸福、为中华民族谋复兴确立为自己的初心使命。一百年来，中国共产党团结带领中国人民进行的一切奋斗、一切牺牲、一切创造，</a:t>
            </a:r>
            <a:r>
              <a:rPr lang="zh-CN" altLang="en-US" sz="1600" b="1" dirty="0">
                <a:solidFill>
                  <a:srgbClr val="FF0000"/>
                </a:solidFill>
                <a:latin typeface="Times New Roman" panose="02020603050405020304" pitchFamily="18" charset="0"/>
                <a:ea typeface="楷体" panose="02010609060101010101" pitchFamily="49" charset="-122"/>
                <a:sym typeface="Times New Roman" panose="02020603050405020304" pitchFamily="18" charset="0"/>
              </a:rPr>
              <a:t>归结起来就是一个主题：实现中华民族伟大复兴。”</a:t>
            </a:r>
          </a:p>
        </p:txBody>
      </p:sp>
      <p:pic>
        <p:nvPicPr>
          <p:cNvPr id="8" name="图片 28">
            <a:extLst>
              <a:ext uri="{FF2B5EF4-FFF2-40B4-BE49-F238E27FC236}">
                <a16:creationId xmlns:a16="http://schemas.microsoft.com/office/drawing/2014/main" id="{BB72B7C0-4C4A-451B-A3A3-586DF16A10D0}"/>
              </a:ext>
            </a:extLst>
          </p:cNvPr>
          <p:cNvPicPr>
            <a:picLocks noChangeAspect="1"/>
          </p:cNvPicPr>
          <p:nvPr/>
        </p:nvPicPr>
        <p:blipFill>
          <a:blip r:embed="rId3" cstate="print"/>
          <a:stretch>
            <a:fillRect/>
          </a:stretch>
        </p:blipFill>
        <p:spPr>
          <a:xfrm>
            <a:off x="3093981" y="2679668"/>
            <a:ext cx="2956038" cy="193297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339677656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randombar(horizontal)">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3">
            <a:extLst>
              <a:ext uri="{FF2B5EF4-FFF2-40B4-BE49-F238E27FC236}">
                <a16:creationId xmlns:a16="http://schemas.microsoft.com/office/drawing/2014/main" id="{67CB5ED2-9890-4685-81FD-05BE86027E77}"/>
              </a:ext>
            </a:extLst>
          </p:cNvPr>
          <p:cNvCxnSpPr>
            <a:cxnSpLocks/>
          </p:cNvCxnSpPr>
          <p:nvPr/>
        </p:nvCxnSpPr>
        <p:spPr>
          <a:xfrm>
            <a:off x="1029335" y="530860"/>
            <a:ext cx="7858125" cy="0"/>
          </a:xfrm>
          <a:prstGeom prst="line">
            <a:avLst/>
          </a:prstGeom>
          <a:ln w="12700" cmpd="sng">
            <a:solidFill>
              <a:srgbClr val="EA0000"/>
            </a:solidFill>
            <a:prstDash val="solid"/>
          </a:ln>
        </p:spPr>
        <p:style>
          <a:lnRef idx="1">
            <a:schemeClr val="accent1"/>
          </a:lnRef>
          <a:fillRef idx="0">
            <a:schemeClr val="accent1"/>
          </a:fillRef>
          <a:effectRef idx="0">
            <a:schemeClr val="accent1"/>
          </a:effectRef>
          <a:fontRef idx="minor">
            <a:schemeClr val="tx1"/>
          </a:fontRef>
        </p:style>
      </p:cxnSp>
      <p:sp>
        <p:nvSpPr>
          <p:cNvPr id="3" name="矩形 9">
            <a:extLst>
              <a:ext uri="{FF2B5EF4-FFF2-40B4-BE49-F238E27FC236}">
                <a16:creationId xmlns:a16="http://schemas.microsoft.com/office/drawing/2014/main" id="{84A1FCEF-0883-4849-AE84-2272B4962D7A}"/>
              </a:ext>
            </a:extLst>
          </p:cNvPr>
          <p:cNvSpPr/>
          <p:nvPr/>
        </p:nvSpPr>
        <p:spPr>
          <a:xfrm>
            <a:off x="1029336" y="74255"/>
            <a:ext cx="5140764" cy="449418"/>
          </a:xfrm>
          <a:prstGeom prst="rect">
            <a:avLst/>
          </a:prstGeom>
        </p:spPr>
        <p:txBody>
          <a:bodyPr wrap="square">
            <a:spAutoFit/>
          </a:bodyPr>
          <a:lstStyle/>
          <a:p>
            <a:pPr algn="just">
              <a:lnSpc>
                <a:spcPct val="130000"/>
              </a:lnSpc>
              <a:spcAft>
                <a:spcPts val="0"/>
              </a:spcAft>
            </a:pPr>
            <a:r>
              <a:rPr lang="zh-CN" altLang="en-US" sz="2000" b="1" kern="100" dirty="0">
                <a:solidFill>
                  <a:srgbClr val="00206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二、认真学习“七一”讲话的主要内容</a:t>
            </a:r>
          </a:p>
        </p:txBody>
      </p:sp>
      <p:pic>
        <p:nvPicPr>
          <p:cNvPr id="5" name="图片 4">
            <a:extLst>
              <a:ext uri="{FF2B5EF4-FFF2-40B4-BE49-F238E27FC236}">
                <a16:creationId xmlns:a16="http://schemas.microsoft.com/office/drawing/2014/main" id="{0EC2AC31-0DB4-49A6-921F-5CCC8DF2EA31}"/>
              </a:ext>
            </a:extLst>
          </p:cNvPr>
          <p:cNvPicPr>
            <a:picLocks noChangeAspect="1"/>
          </p:cNvPicPr>
          <p:nvPr/>
        </p:nvPicPr>
        <p:blipFill>
          <a:blip r:embed="rId2"/>
          <a:stretch>
            <a:fillRect/>
          </a:stretch>
        </p:blipFill>
        <p:spPr>
          <a:xfrm>
            <a:off x="199390" y="84180"/>
            <a:ext cx="629147" cy="629147"/>
          </a:xfrm>
          <a:prstGeom prst="rect">
            <a:avLst/>
          </a:prstGeom>
          <a:effectLst>
            <a:outerShdw blurRad="63500" sx="102000" sy="102000" algn="ctr" rotWithShape="0">
              <a:prstClr val="black">
                <a:alpha val="40000"/>
              </a:prstClr>
            </a:outerShdw>
          </a:effectLst>
        </p:spPr>
      </p:pic>
      <p:sp>
        <p:nvSpPr>
          <p:cNvPr id="7" name="文本框 6">
            <a:extLst>
              <a:ext uri="{FF2B5EF4-FFF2-40B4-BE49-F238E27FC236}">
                <a16:creationId xmlns:a16="http://schemas.microsoft.com/office/drawing/2014/main" id="{9EB39991-7368-4B1F-9136-AB7A469A3A9D}"/>
              </a:ext>
            </a:extLst>
          </p:cNvPr>
          <p:cNvSpPr txBox="1"/>
          <p:nvPr/>
        </p:nvSpPr>
        <p:spPr>
          <a:xfrm>
            <a:off x="1029335" y="777219"/>
            <a:ext cx="4884104" cy="400110"/>
          </a:xfrm>
          <a:prstGeom prst="rect">
            <a:avLst/>
          </a:prstGeom>
          <a:noFill/>
        </p:spPr>
        <p:txBody>
          <a:bodyPr wrap="square">
            <a:spAutoFit/>
          </a:bodyPr>
          <a:lstStyle/>
          <a:p>
            <a:pPr algn="just"/>
            <a:r>
              <a:rPr lang="en-US" altLang="zh-CN" sz="2000" b="1" i="0" dirty="0">
                <a:solidFill>
                  <a:srgbClr val="FF0000"/>
                </a:solidFill>
                <a:latin typeface="Times New Roman" panose="02020603050405020304" pitchFamily="18" charset="0"/>
                <a:ea typeface="方正小标宋_GBK" panose="03000509000000000000" pitchFamily="65" charset="-122"/>
                <a:sym typeface="Times New Roman" panose="02020603050405020304" pitchFamily="18" charset="0"/>
              </a:rPr>
              <a:t>3. </a:t>
            </a:r>
            <a:r>
              <a:rPr lang="zh-CN" altLang="en-US" sz="2000" b="1" i="0" dirty="0">
                <a:solidFill>
                  <a:srgbClr val="FF0000"/>
                </a:solidFill>
                <a:latin typeface="Times New Roman" panose="02020603050405020304" pitchFamily="18" charset="0"/>
                <a:ea typeface="方正小标宋_GBK" panose="03000509000000000000" pitchFamily="65" charset="-122"/>
                <a:sym typeface="Times New Roman" panose="02020603050405020304" pitchFamily="18" charset="0"/>
              </a:rPr>
              <a:t>伟大成就：党百年奋斗及伟大成就</a:t>
            </a:r>
          </a:p>
        </p:txBody>
      </p:sp>
      <p:sp>
        <p:nvSpPr>
          <p:cNvPr id="14" name="矩形 14">
            <a:extLst>
              <a:ext uri="{FF2B5EF4-FFF2-40B4-BE49-F238E27FC236}">
                <a16:creationId xmlns:a16="http://schemas.microsoft.com/office/drawing/2014/main" id="{A3D2A0B4-85E5-4441-AD32-D5246AD18321}"/>
              </a:ext>
            </a:extLst>
          </p:cNvPr>
          <p:cNvSpPr/>
          <p:nvPr/>
        </p:nvSpPr>
        <p:spPr>
          <a:xfrm>
            <a:off x="591820" y="1423687"/>
            <a:ext cx="7807960" cy="2678938"/>
          </a:xfrm>
          <a:prstGeom prst="rect">
            <a:avLst/>
          </a:prstGeom>
        </p:spPr>
        <p:txBody>
          <a:bodyPr wrap="square">
            <a:spAutoFit/>
          </a:bodyPr>
          <a:lstStyle/>
          <a:p>
            <a:pPr lvl="0">
              <a:lnSpc>
                <a:spcPts val="1600"/>
              </a:lnSpc>
              <a:spcBef>
                <a:spcPct val="0"/>
              </a:spcBef>
              <a:spcAft>
                <a:spcPts val="1200"/>
              </a:spcAft>
            </a:pPr>
            <a:r>
              <a:rPr lang="zh-CN" altLang="en-US" sz="1600" b="1" dirty="0">
                <a:solidFill>
                  <a:srgbClr val="002060"/>
                </a:solidFill>
                <a:latin typeface="Times New Roman" panose="02020603050405020304" pitchFamily="18" charset="0"/>
                <a:ea typeface="楷体" panose="02010609060101010101" pitchFamily="49" charset="-122"/>
                <a:sym typeface="Times New Roman" panose="02020603050405020304" pitchFamily="18" charset="0"/>
              </a:rPr>
              <a:t>（</a:t>
            </a:r>
            <a:r>
              <a:rPr lang="en-US" altLang="zh-CN" sz="1600" b="1" dirty="0">
                <a:solidFill>
                  <a:srgbClr val="002060"/>
                </a:solidFill>
                <a:latin typeface="Times New Roman" panose="02020603050405020304" pitchFamily="18" charset="0"/>
                <a:ea typeface="楷体" panose="02010609060101010101" pitchFamily="49" charset="-122"/>
                <a:sym typeface="Times New Roman" panose="02020603050405020304" pitchFamily="18" charset="0"/>
              </a:rPr>
              <a:t>2</a:t>
            </a:r>
            <a:r>
              <a:rPr lang="zh-CN" altLang="en-US" sz="1600" b="1" dirty="0">
                <a:solidFill>
                  <a:srgbClr val="002060"/>
                </a:solidFill>
                <a:latin typeface="Times New Roman" panose="02020603050405020304" pitchFamily="18" charset="0"/>
                <a:ea typeface="楷体" panose="02010609060101010101" pitchFamily="49" charset="-122"/>
                <a:sym typeface="Times New Roman" panose="02020603050405020304" pitchFamily="18" charset="0"/>
              </a:rPr>
              <a:t>）为了实现中华民族伟大复兴，中国共产党团结带领中国人民创造的伟大成就</a:t>
            </a:r>
            <a:r>
              <a:rPr lang="zh-CN" altLang="en-US" sz="1600" b="1" dirty="0">
                <a:solidFill>
                  <a:srgbClr val="FF0000"/>
                </a:solidFill>
                <a:latin typeface="Times New Roman" panose="02020603050405020304" pitchFamily="18" charset="0"/>
                <a:ea typeface="楷体" panose="02010609060101010101" pitchFamily="49" charset="-122"/>
                <a:sym typeface="Times New Roman" panose="02020603050405020304" pitchFamily="18" charset="0"/>
              </a:rPr>
              <a:t>（“四个伟大成就”）</a:t>
            </a:r>
          </a:p>
          <a:p>
            <a:pPr lvl="0">
              <a:lnSpc>
                <a:spcPts val="2000"/>
              </a:lnSpc>
              <a:spcBef>
                <a:spcPct val="0"/>
              </a:spcBef>
            </a:pPr>
            <a:r>
              <a:rPr lang="zh-CN" altLang="en-US" sz="1600" dirty="0">
                <a:solidFill>
                  <a:srgbClr val="FF0000"/>
                </a:solidFill>
                <a:latin typeface="Times New Roman" panose="02020603050405020304" pitchFamily="18" charset="0"/>
                <a:ea typeface="楷体" panose="02010609060101010101" pitchFamily="49" charset="-122"/>
                <a:sym typeface="Times New Roman" panose="02020603050405020304" pitchFamily="18" charset="0"/>
              </a:rPr>
              <a:t>☆第一，</a:t>
            </a:r>
            <a:r>
              <a:rPr lang="zh-CN" altLang="en-US" sz="1600" dirty="0">
                <a:latin typeface="Times New Roman" panose="02020603050405020304" pitchFamily="18" charset="0"/>
                <a:ea typeface="楷体" panose="02010609060101010101" pitchFamily="49" charset="-122"/>
                <a:sym typeface="Times New Roman" panose="02020603050405020304" pitchFamily="18" charset="0"/>
              </a:rPr>
              <a:t>创造了</a:t>
            </a:r>
            <a:r>
              <a:rPr lang="zh-CN" altLang="en-US" sz="1600" b="1" u="sng" dirty="0">
                <a:solidFill>
                  <a:srgbClr val="FF0000"/>
                </a:solidFill>
                <a:latin typeface="Times New Roman" panose="02020603050405020304" pitchFamily="18" charset="0"/>
                <a:ea typeface="楷体" panose="02010609060101010101" pitchFamily="49" charset="-122"/>
                <a:sym typeface="Times New Roman" panose="02020603050405020304" pitchFamily="18" charset="0"/>
              </a:rPr>
              <a:t>新民主主义革命的伟大成就</a:t>
            </a:r>
            <a:r>
              <a:rPr lang="zh-CN" altLang="en-US" sz="1600" dirty="0">
                <a:latin typeface="Times New Roman" panose="02020603050405020304" pitchFamily="18" charset="0"/>
                <a:ea typeface="楷体" panose="02010609060101010101" pitchFamily="49" charset="-122"/>
                <a:sym typeface="Times New Roman" panose="02020603050405020304" pitchFamily="18" charset="0"/>
              </a:rPr>
              <a:t>，为实现中华民族伟大复兴创造了根本社会条件。中国共产党和中国人民以英勇顽强的奋斗向世界</a:t>
            </a:r>
            <a:r>
              <a:rPr lang="zh-CN" altLang="en-US" sz="1600" dirty="0">
                <a:solidFill>
                  <a:srgbClr val="FF0000"/>
                </a:solidFill>
                <a:latin typeface="Times New Roman" panose="02020603050405020304" pitchFamily="18" charset="0"/>
                <a:ea typeface="楷体" panose="02010609060101010101" pitchFamily="49" charset="-122"/>
                <a:sym typeface="Times New Roman" panose="02020603050405020304" pitchFamily="18" charset="0"/>
              </a:rPr>
              <a:t>庄严宣告，中国人民站起来了，中华民族任人宰割、饱受欺凌的时代一去不复返了！</a:t>
            </a:r>
            <a:endParaRPr lang="en-US" altLang="zh-CN" sz="1600" dirty="0">
              <a:solidFill>
                <a:srgbClr val="FF0000"/>
              </a:solidFill>
              <a:latin typeface="Times New Roman" panose="02020603050405020304" pitchFamily="18" charset="0"/>
              <a:ea typeface="楷体" panose="02010609060101010101" pitchFamily="49" charset="-122"/>
              <a:sym typeface="Times New Roman" panose="02020603050405020304" pitchFamily="18" charset="0"/>
            </a:endParaRPr>
          </a:p>
          <a:p>
            <a:pPr lvl="0">
              <a:lnSpc>
                <a:spcPts val="2000"/>
              </a:lnSpc>
              <a:spcBef>
                <a:spcPct val="0"/>
              </a:spcBef>
            </a:pPr>
            <a:endParaRPr lang="zh-CN" altLang="en-US" sz="1600" dirty="0">
              <a:latin typeface="Times New Roman" panose="02020603050405020304" pitchFamily="18" charset="0"/>
              <a:ea typeface="楷体" panose="02010609060101010101" pitchFamily="49" charset="-122"/>
              <a:sym typeface="Times New Roman" panose="02020603050405020304" pitchFamily="18" charset="0"/>
            </a:endParaRPr>
          </a:p>
          <a:p>
            <a:pPr lvl="0">
              <a:lnSpc>
                <a:spcPts val="2000"/>
              </a:lnSpc>
              <a:spcBef>
                <a:spcPct val="0"/>
              </a:spcBef>
            </a:pPr>
            <a:r>
              <a:rPr lang="zh-CN" altLang="en-US" sz="1600" dirty="0">
                <a:solidFill>
                  <a:srgbClr val="FF0000"/>
                </a:solidFill>
                <a:latin typeface="Times New Roman" panose="02020603050405020304" pitchFamily="18" charset="0"/>
                <a:ea typeface="楷体" panose="02010609060101010101" pitchFamily="49" charset="-122"/>
                <a:sym typeface="Times New Roman" panose="02020603050405020304" pitchFamily="18" charset="0"/>
              </a:rPr>
              <a:t>☆第二，</a:t>
            </a:r>
            <a:r>
              <a:rPr lang="zh-CN" altLang="en-US" sz="1600" dirty="0">
                <a:latin typeface="Times New Roman" panose="02020603050405020304" pitchFamily="18" charset="0"/>
                <a:ea typeface="楷体" panose="02010609060101010101" pitchFamily="49" charset="-122"/>
                <a:sym typeface="Times New Roman" panose="02020603050405020304" pitchFamily="18" charset="0"/>
              </a:rPr>
              <a:t>创造了</a:t>
            </a:r>
            <a:r>
              <a:rPr lang="zh-CN" altLang="en-US" sz="1600" b="1" u="sng" dirty="0">
                <a:solidFill>
                  <a:srgbClr val="FF0000"/>
                </a:solidFill>
                <a:latin typeface="Times New Roman" panose="02020603050405020304" pitchFamily="18" charset="0"/>
                <a:ea typeface="楷体" panose="02010609060101010101" pitchFamily="49" charset="-122"/>
                <a:sym typeface="Times New Roman" panose="02020603050405020304" pitchFamily="18" charset="0"/>
              </a:rPr>
              <a:t>社会主义革命和建设的伟大成就</a:t>
            </a:r>
            <a:r>
              <a:rPr lang="zh-CN" altLang="en-US" sz="1600" dirty="0">
                <a:latin typeface="Times New Roman" panose="02020603050405020304" pitchFamily="18" charset="0"/>
                <a:ea typeface="楷体" panose="02010609060101010101" pitchFamily="49" charset="-122"/>
                <a:sym typeface="Times New Roman" panose="02020603050405020304" pitchFamily="18" charset="0"/>
              </a:rPr>
              <a:t>，为实现中华民族伟大复兴奠定了根本政治前提和制度基础。中国共产党和中国人民以英勇顽强的奋斗向世界</a:t>
            </a:r>
            <a:r>
              <a:rPr lang="zh-CN" altLang="en-US" sz="1600" dirty="0">
                <a:solidFill>
                  <a:srgbClr val="FF0000"/>
                </a:solidFill>
                <a:latin typeface="Times New Roman" panose="02020603050405020304" pitchFamily="18" charset="0"/>
                <a:ea typeface="楷体" panose="02010609060101010101" pitchFamily="49" charset="-122"/>
                <a:sym typeface="Times New Roman" panose="02020603050405020304" pitchFamily="18" charset="0"/>
              </a:rPr>
              <a:t>庄严宣告，中国人民不但善于破坏一个旧世界、也善于建设一个新世界，只有社会主义才能救中国，只有中国特色社会主义才能发展中国！</a:t>
            </a:r>
            <a:endParaRPr lang="en-US" altLang="zh-CN" sz="1600" dirty="0">
              <a:solidFill>
                <a:srgbClr val="FF0000"/>
              </a:solidFill>
              <a:latin typeface="Times New Roman" panose="02020603050405020304" pitchFamily="18" charset="0"/>
              <a:ea typeface="楷体" panose="02010609060101010101" pitchFamily="49" charset="-122"/>
              <a:sym typeface="Times New Roman" panose="02020603050405020304" pitchFamily="18" charset="0"/>
            </a:endParaRPr>
          </a:p>
        </p:txBody>
      </p:sp>
    </p:spTree>
    <p:extLst>
      <p:ext uri="{BB962C8B-B14F-4D97-AF65-F5344CB8AC3E}">
        <p14:creationId xmlns:p14="http://schemas.microsoft.com/office/powerpoint/2010/main" val="173918436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randombar(horizontal)">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3">
            <a:extLst>
              <a:ext uri="{FF2B5EF4-FFF2-40B4-BE49-F238E27FC236}">
                <a16:creationId xmlns:a16="http://schemas.microsoft.com/office/drawing/2014/main" id="{67CB5ED2-9890-4685-81FD-05BE86027E77}"/>
              </a:ext>
            </a:extLst>
          </p:cNvPr>
          <p:cNvCxnSpPr>
            <a:cxnSpLocks/>
          </p:cNvCxnSpPr>
          <p:nvPr/>
        </p:nvCxnSpPr>
        <p:spPr>
          <a:xfrm>
            <a:off x="1029335" y="530860"/>
            <a:ext cx="7858125" cy="0"/>
          </a:xfrm>
          <a:prstGeom prst="line">
            <a:avLst/>
          </a:prstGeom>
          <a:ln w="12700" cmpd="sng">
            <a:solidFill>
              <a:srgbClr val="EA0000"/>
            </a:solidFill>
            <a:prstDash val="solid"/>
          </a:ln>
        </p:spPr>
        <p:style>
          <a:lnRef idx="1">
            <a:schemeClr val="accent1"/>
          </a:lnRef>
          <a:fillRef idx="0">
            <a:schemeClr val="accent1"/>
          </a:fillRef>
          <a:effectRef idx="0">
            <a:schemeClr val="accent1"/>
          </a:effectRef>
          <a:fontRef idx="minor">
            <a:schemeClr val="tx1"/>
          </a:fontRef>
        </p:style>
      </p:cxnSp>
      <p:sp>
        <p:nvSpPr>
          <p:cNvPr id="3" name="矩形 9">
            <a:extLst>
              <a:ext uri="{FF2B5EF4-FFF2-40B4-BE49-F238E27FC236}">
                <a16:creationId xmlns:a16="http://schemas.microsoft.com/office/drawing/2014/main" id="{84A1FCEF-0883-4849-AE84-2272B4962D7A}"/>
              </a:ext>
            </a:extLst>
          </p:cNvPr>
          <p:cNvSpPr/>
          <p:nvPr/>
        </p:nvSpPr>
        <p:spPr>
          <a:xfrm>
            <a:off x="1029336" y="74255"/>
            <a:ext cx="5140764" cy="449418"/>
          </a:xfrm>
          <a:prstGeom prst="rect">
            <a:avLst/>
          </a:prstGeom>
        </p:spPr>
        <p:txBody>
          <a:bodyPr wrap="square">
            <a:spAutoFit/>
          </a:bodyPr>
          <a:lstStyle/>
          <a:p>
            <a:pPr algn="just">
              <a:lnSpc>
                <a:spcPct val="130000"/>
              </a:lnSpc>
              <a:spcAft>
                <a:spcPts val="0"/>
              </a:spcAft>
            </a:pPr>
            <a:r>
              <a:rPr lang="zh-CN" altLang="en-US" sz="2000" b="1" kern="100" dirty="0">
                <a:solidFill>
                  <a:srgbClr val="00206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二、认真学习“七一”讲话的主要内容</a:t>
            </a:r>
          </a:p>
        </p:txBody>
      </p:sp>
      <p:pic>
        <p:nvPicPr>
          <p:cNvPr id="5" name="图片 4">
            <a:extLst>
              <a:ext uri="{FF2B5EF4-FFF2-40B4-BE49-F238E27FC236}">
                <a16:creationId xmlns:a16="http://schemas.microsoft.com/office/drawing/2014/main" id="{0EC2AC31-0DB4-49A6-921F-5CCC8DF2EA31}"/>
              </a:ext>
            </a:extLst>
          </p:cNvPr>
          <p:cNvPicPr>
            <a:picLocks noChangeAspect="1"/>
          </p:cNvPicPr>
          <p:nvPr/>
        </p:nvPicPr>
        <p:blipFill>
          <a:blip r:embed="rId2"/>
          <a:stretch>
            <a:fillRect/>
          </a:stretch>
        </p:blipFill>
        <p:spPr>
          <a:xfrm>
            <a:off x="199390" y="84180"/>
            <a:ext cx="629147" cy="629147"/>
          </a:xfrm>
          <a:prstGeom prst="rect">
            <a:avLst/>
          </a:prstGeom>
          <a:effectLst>
            <a:outerShdw blurRad="63500" sx="102000" sy="102000" algn="ctr" rotWithShape="0">
              <a:prstClr val="black">
                <a:alpha val="40000"/>
              </a:prstClr>
            </a:outerShdw>
          </a:effectLst>
        </p:spPr>
      </p:pic>
      <p:sp>
        <p:nvSpPr>
          <p:cNvPr id="7" name="文本框 6">
            <a:extLst>
              <a:ext uri="{FF2B5EF4-FFF2-40B4-BE49-F238E27FC236}">
                <a16:creationId xmlns:a16="http://schemas.microsoft.com/office/drawing/2014/main" id="{9EB39991-7368-4B1F-9136-AB7A469A3A9D}"/>
              </a:ext>
            </a:extLst>
          </p:cNvPr>
          <p:cNvSpPr txBox="1"/>
          <p:nvPr/>
        </p:nvSpPr>
        <p:spPr>
          <a:xfrm>
            <a:off x="1029335" y="777219"/>
            <a:ext cx="4884104" cy="400110"/>
          </a:xfrm>
          <a:prstGeom prst="rect">
            <a:avLst/>
          </a:prstGeom>
          <a:noFill/>
        </p:spPr>
        <p:txBody>
          <a:bodyPr wrap="square">
            <a:spAutoFit/>
          </a:bodyPr>
          <a:lstStyle/>
          <a:p>
            <a:pPr algn="just"/>
            <a:r>
              <a:rPr lang="en-US" altLang="zh-CN" sz="2000" b="1" i="0" dirty="0">
                <a:solidFill>
                  <a:srgbClr val="FF0000"/>
                </a:solidFill>
                <a:latin typeface="Times New Roman" panose="02020603050405020304" pitchFamily="18" charset="0"/>
                <a:ea typeface="方正小标宋_GBK" panose="03000509000000000000" pitchFamily="65" charset="-122"/>
                <a:sym typeface="Times New Roman" panose="02020603050405020304" pitchFamily="18" charset="0"/>
              </a:rPr>
              <a:t>3. </a:t>
            </a:r>
            <a:r>
              <a:rPr lang="zh-CN" altLang="en-US" sz="2000" b="1" i="0" dirty="0">
                <a:solidFill>
                  <a:srgbClr val="FF0000"/>
                </a:solidFill>
                <a:latin typeface="Times New Roman" panose="02020603050405020304" pitchFamily="18" charset="0"/>
                <a:ea typeface="方正小标宋_GBK" panose="03000509000000000000" pitchFamily="65" charset="-122"/>
                <a:sym typeface="Times New Roman" panose="02020603050405020304" pitchFamily="18" charset="0"/>
              </a:rPr>
              <a:t>伟大成就：党百年奋斗及伟大成就</a:t>
            </a:r>
          </a:p>
        </p:txBody>
      </p:sp>
      <p:sp>
        <p:nvSpPr>
          <p:cNvPr id="14" name="矩形 14">
            <a:extLst>
              <a:ext uri="{FF2B5EF4-FFF2-40B4-BE49-F238E27FC236}">
                <a16:creationId xmlns:a16="http://schemas.microsoft.com/office/drawing/2014/main" id="{A3D2A0B4-85E5-4441-AD32-D5246AD18321}"/>
              </a:ext>
            </a:extLst>
          </p:cNvPr>
          <p:cNvSpPr/>
          <p:nvPr/>
        </p:nvSpPr>
        <p:spPr>
          <a:xfrm>
            <a:off x="591820" y="1423687"/>
            <a:ext cx="7807960" cy="2935419"/>
          </a:xfrm>
          <a:prstGeom prst="rect">
            <a:avLst/>
          </a:prstGeom>
        </p:spPr>
        <p:txBody>
          <a:bodyPr wrap="square">
            <a:spAutoFit/>
          </a:bodyPr>
          <a:lstStyle/>
          <a:p>
            <a:pPr lvl="0">
              <a:lnSpc>
                <a:spcPts val="1600"/>
              </a:lnSpc>
              <a:spcBef>
                <a:spcPct val="0"/>
              </a:spcBef>
              <a:spcAft>
                <a:spcPts val="1200"/>
              </a:spcAft>
            </a:pPr>
            <a:r>
              <a:rPr lang="zh-CN" altLang="en-US" sz="1600" b="1" dirty="0">
                <a:solidFill>
                  <a:srgbClr val="002060"/>
                </a:solidFill>
                <a:latin typeface="Times New Roman" panose="02020603050405020304" pitchFamily="18" charset="0"/>
                <a:ea typeface="楷体" panose="02010609060101010101" pitchFamily="49" charset="-122"/>
                <a:sym typeface="Times New Roman" panose="02020603050405020304" pitchFamily="18" charset="0"/>
              </a:rPr>
              <a:t>（</a:t>
            </a:r>
            <a:r>
              <a:rPr lang="en-US" altLang="zh-CN" sz="1600" b="1" dirty="0">
                <a:solidFill>
                  <a:srgbClr val="002060"/>
                </a:solidFill>
                <a:latin typeface="Times New Roman" panose="02020603050405020304" pitchFamily="18" charset="0"/>
                <a:ea typeface="楷体" panose="02010609060101010101" pitchFamily="49" charset="-122"/>
                <a:sym typeface="Times New Roman" panose="02020603050405020304" pitchFamily="18" charset="0"/>
              </a:rPr>
              <a:t>2</a:t>
            </a:r>
            <a:r>
              <a:rPr lang="zh-CN" altLang="en-US" sz="1600" b="1" dirty="0">
                <a:solidFill>
                  <a:srgbClr val="002060"/>
                </a:solidFill>
                <a:latin typeface="Times New Roman" panose="02020603050405020304" pitchFamily="18" charset="0"/>
                <a:ea typeface="楷体" panose="02010609060101010101" pitchFamily="49" charset="-122"/>
                <a:sym typeface="Times New Roman" panose="02020603050405020304" pitchFamily="18" charset="0"/>
              </a:rPr>
              <a:t>）为了实现中华民族伟大复兴，中国共产党团结带领中国人民创造的伟大成就</a:t>
            </a:r>
            <a:r>
              <a:rPr lang="zh-CN" altLang="en-US" sz="1600" b="1" dirty="0">
                <a:solidFill>
                  <a:srgbClr val="FF0000"/>
                </a:solidFill>
                <a:latin typeface="Times New Roman" panose="02020603050405020304" pitchFamily="18" charset="0"/>
                <a:ea typeface="楷体" panose="02010609060101010101" pitchFamily="49" charset="-122"/>
                <a:sym typeface="Times New Roman" panose="02020603050405020304" pitchFamily="18" charset="0"/>
              </a:rPr>
              <a:t>（“四个伟大成就”）</a:t>
            </a:r>
          </a:p>
          <a:p>
            <a:pPr lvl="0">
              <a:lnSpc>
                <a:spcPts val="2000"/>
              </a:lnSpc>
              <a:spcBef>
                <a:spcPct val="0"/>
              </a:spcBef>
            </a:pPr>
            <a:r>
              <a:rPr lang="zh-CN" altLang="en-US" sz="1600" dirty="0">
                <a:solidFill>
                  <a:srgbClr val="FF0000"/>
                </a:solidFill>
                <a:latin typeface="Times New Roman" panose="02020603050405020304" pitchFamily="18" charset="0"/>
                <a:ea typeface="楷体" panose="02010609060101010101" pitchFamily="49" charset="-122"/>
                <a:sym typeface="Times New Roman" panose="02020603050405020304" pitchFamily="18" charset="0"/>
              </a:rPr>
              <a:t>☆第三，</a:t>
            </a:r>
            <a:r>
              <a:rPr lang="zh-CN" altLang="en-US" sz="1600" dirty="0">
                <a:latin typeface="Times New Roman" panose="02020603050405020304" pitchFamily="18" charset="0"/>
                <a:ea typeface="楷体" panose="02010609060101010101" pitchFamily="49" charset="-122"/>
                <a:sym typeface="Times New Roman" panose="02020603050405020304" pitchFamily="18" charset="0"/>
              </a:rPr>
              <a:t>创造了</a:t>
            </a:r>
            <a:r>
              <a:rPr lang="zh-CN" altLang="en-US" sz="1600" b="1" u="sng" dirty="0">
                <a:solidFill>
                  <a:srgbClr val="FF0000"/>
                </a:solidFill>
                <a:latin typeface="Times New Roman" panose="02020603050405020304" pitchFamily="18" charset="0"/>
                <a:ea typeface="楷体" panose="02010609060101010101" pitchFamily="49" charset="-122"/>
                <a:sym typeface="Times New Roman" panose="02020603050405020304" pitchFamily="18" charset="0"/>
              </a:rPr>
              <a:t>改革开放和社会主义现代化建设的伟大成就</a:t>
            </a:r>
            <a:r>
              <a:rPr lang="zh-CN" altLang="en-US" sz="1600" dirty="0">
                <a:latin typeface="Times New Roman" panose="02020603050405020304" pitchFamily="18" charset="0"/>
                <a:ea typeface="楷体" panose="02010609060101010101" pitchFamily="49" charset="-122"/>
                <a:sym typeface="Times New Roman" panose="02020603050405020304" pitchFamily="18" charset="0"/>
              </a:rPr>
              <a:t>，为实现中华民族伟大复兴提供了充满新的活力的体制保证和快速发展的物质条件。中国共产党和中国人民以英勇顽强的奋斗向世界</a:t>
            </a:r>
            <a:r>
              <a:rPr lang="zh-CN" altLang="en-US" sz="1600" dirty="0">
                <a:solidFill>
                  <a:srgbClr val="FF0000"/>
                </a:solidFill>
                <a:latin typeface="Times New Roman" panose="02020603050405020304" pitchFamily="18" charset="0"/>
                <a:ea typeface="楷体" panose="02010609060101010101" pitchFamily="49" charset="-122"/>
                <a:sym typeface="Times New Roman" panose="02020603050405020304" pitchFamily="18" charset="0"/>
              </a:rPr>
              <a:t>庄严宣告，改革开放是决定当代中国前途命运的关键一招，中国大踏步赶上了时代！</a:t>
            </a:r>
          </a:p>
          <a:p>
            <a:pPr lvl="0">
              <a:lnSpc>
                <a:spcPts val="2000"/>
              </a:lnSpc>
              <a:spcBef>
                <a:spcPct val="0"/>
              </a:spcBef>
            </a:pPr>
            <a:endParaRPr lang="en-US" altLang="zh-CN" sz="1600" dirty="0">
              <a:latin typeface="Times New Roman" panose="02020603050405020304" pitchFamily="18" charset="0"/>
              <a:ea typeface="楷体" panose="02010609060101010101" pitchFamily="49" charset="-122"/>
              <a:sym typeface="Times New Roman" panose="02020603050405020304" pitchFamily="18" charset="0"/>
            </a:endParaRPr>
          </a:p>
          <a:p>
            <a:pPr lvl="0">
              <a:lnSpc>
                <a:spcPts val="2000"/>
              </a:lnSpc>
              <a:spcBef>
                <a:spcPct val="0"/>
              </a:spcBef>
            </a:pPr>
            <a:r>
              <a:rPr lang="zh-CN" altLang="en-US" sz="1600" dirty="0">
                <a:solidFill>
                  <a:srgbClr val="FF0000"/>
                </a:solidFill>
                <a:latin typeface="Times New Roman" panose="02020603050405020304" pitchFamily="18" charset="0"/>
                <a:ea typeface="楷体" panose="02010609060101010101" pitchFamily="49" charset="-122"/>
                <a:sym typeface="Times New Roman" panose="02020603050405020304" pitchFamily="18" charset="0"/>
              </a:rPr>
              <a:t>☆第四，</a:t>
            </a:r>
            <a:r>
              <a:rPr lang="zh-CN" altLang="en-US" sz="1600" dirty="0">
                <a:latin typeface="Times New Roman" panose="02020603050405020304" pitchFamily="18" charset="0"/>
                <a:ea typeface="楷体" panose="02010609060101010101" pitchFamily="49" charset="-122"/>
                <a:sym typeface="Times New Roman" panose="02020603050405020304" pitchFamily="18" charset="0"/>
              </a:rPr>
              <a:t>创造了</a:t>
            </a:r>
            <a:r>
              <a:rPr lang="zh-CN" altLang="en-US" sz="1600" b="1" u="sng" dirty="0">
                <a:solidFill>
                  <a:srgbClr val="FF0000"/>
                </a:solidFill>
                <a:latin typeface="Times New Roman" panose="02020603050405020304" pitchFamily="18" charset="0"/>
                <a:ea typeface="楷体" panose="02010609060101010101" pitchFamily="49" charset="-122"/>
                <a:sym typeface="Times New Roman" panose="02020603050405020304" pitchFamily="18" charset="0"/>
              </a:rPr>
              <a:t>新时代中国特色社会主义的伟大成就</a:t>
            </a:r>
            <a:r>
              <a:rPr lang="zh-CN" altLang="en-US" sz="1600" dirty="0">
                <a:latin typeface="Times New Roman" panose="02020603050405020304" pitchFamily="18" charset="0"/>
                <a:ea typeface="楷体" panose="02010609060101010101" pitchFamily="49" charset="-122"/>
                <a:sym typeface="Times New Roman" panose="02020603050405020304" pitchFamily="18" charset="0"/>
              </a:rPr>
              <a:t>，为实现中华民族伟大复兴提供了更为完善的制度保证、更为坚实的物质基础、更为主动的精神力量。中国共产党和中国人民以英勇顽强的奋斗向世界</a:t>
            </a:r>
            <a:r>
              <a:rPr lang="zh-CN" altLang="en-US" sz="1600" dirty="0">
                <a:solidFill>
                  <a:srgbClr val="FF0000"/>
                </a:solidFill>
                <a:latin typeface="Times New Roman" panose="02020603050405020304" pitchFamily="18" charset="0"/>
                <a:ea typeface="楷体" panose="02010609060101010101" pitchFamily="49" charset="-122"/>
                <a:sym typeface="Times New Roman" panose="02020603050405020304" pitchFamily="18" charset="0"/>
              </a:rPr>
              <a:t>庄严宣告，中华民族迎来了从站起来、富起来到强起来的伟大飞跃，实现中华民族伟大复兴进入了不可逆转的历史进程！</a:t>
            </a:r>
          </a:p>
        </p:txBody>
      </p:sp>
    </p:spTree>
    <p:extLst>
      <p:ext uri="{BB962C8B-B14F-4D97-AF65-F5344CB8AC3E}">
        <p14:creationId xmlns:p14="http://schemas.microsoft.com/office/powerpoint/2010/main" val="144760280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randombar(horizontal)">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theme/theme1.xml><?xml version="1.0" encoding="utf-8"?>
<a:theme xmlns:a="http://schemas.openxmlformats.org/drawingml/2006/main" name="Office 主题">
  <a:themeElements>
    <a:clrScheme name="自定义 203">
      <a:dk1>
        <a:sysClr val="windowText" lastClr="000000"/>
      </a:dk1>
      <a:lt1>
        <a:sysClr val="window" lastClr="FFFFFF"/>
      </a:lt1>
      <a:dk2>
        <a:srgbClr val="323232"/>
      </a:dk2>
      <a:lt2>
        <a:srgbClr val="E3DED1"/>
      </a:lt2>
      <a:accent1>
        <a:srgbClr val="BF0000"/>
      </a:accent1>
      <a:accent2>
        <a:srgbClr val="C00000"/>
      </a:accent2>
      <a:accent3>
        <a:srgbClr val="FF0000"/>
      </a:accent3>
      <a:accent4>
        <a:srgbClr val="BF0000"/>
      </a:accent4>
      <a:accent5>
        <a:srgbClr val="FF0000"/>
      </a:accent5>
      <a:accent6>
        <a:srgbClr val="BF0000"/>
      </a:accent6>
      <a:hlink>
        <a:srgbClr val="FF0000"/>
      </a:hlink>
      <a:folHlink>
        <a:srgbClr val="900000"/>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513</TotalTime>
  <Words>2236</Words>
  <Application>Microsoft Office PowerPoint</Application>
  <PresentationFormat>全屏显示(16:9)</PresentationFormat>
  <Paragraphs>123</Paragraphs>
  <Slides>21</Slides>
  <Notes>4</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21</vt:i4>
      </vt:variant>
    </vt:vector>
  </HeadingPairs>
  <TitlesOfParts>
    <vt:vector size="30" baseType="lpstr">
      <vt:lpstr>Times New Roman</vt:lpstr>
      <vt:lpstr>Calibri</vt:lpstr>
      <vt:lpstr>Arial</vt:lpstr>
      <vt:lpstr>微软雅黑</vt:lpstr>
      <vt:lpstr>宋体</vt:lpstr>
      <vt:lpstr>黑体</vt:lpstr>
      <vt:lpstr>Wingdings</vt:lpstr>
      <vt:lpstr>Calibri 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何 果</cp:lastModifiedBy>
  <cp:revision>54</cp:revision>
  <dcterms:created xsi:type="dcterms:W3CDTF">2017-07-24T10:42:00Z</dcterms:created>
  <dcterms:modified xsi:type="dcterms:W3CDTF">2021-09-01T04:05:49Z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2052-11.1.0.9999</vt:lpwstr>
  </property>
  <property fmtid="{D5CDD505-2E9C-101B-9397-08002B2CF9AE}" pid="3" name="ICV">
    <vt:lpwstr>6bb72f76f0604caab31295e479d7130e</vt:lpwstr>
  </property>
</Properties>
</file>